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
  </p:notesMasterIdLst>
  <p:handoutMasterIdLst>
    <p:handoutMasterId r:id="rId4"/>
  </p:handoutMasterIdLst>
  <p:sldIdLst>
    <p:sldId id="262" r:id="rId2"/>
  </p:sldIdLst>
  <p:sldSz cx="25199975" cy="35999738"/>
  <p:notesSz cx="6858000" cy="9144000"/>
  <p:defaultText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95" userDrawn="1">
          <p15:clr>
            <a:srgbClr val="A4A3A4"/>
          </p15:clr>
        </p15:guide>
        <p15:guide id="2" orient="horz" pos="315" userDrawn="1">
          <p15:clr>
            <a:srgbClr val="A4A3A4"/>
          </p15:clr>
        </p15:guide>
        <p15:guide id="3" orient="horz" pos="22047" userDrawn="1">
          <p15:clr>
            <a:srgbClr val="A4A3A4"/>
          </p15:clr>
        </p15:guide>
        <p15:guide id="4" orient="horz" userDrawn="1">
          <p15:clr>
            <a:srgbClr val="A4A3A4"/>
          </p15:clr>
        </p15:guide>
        <p15:guide id="5" pos="334" userDrawn="1">
          <p15:clr>
            <a:srgbClr val="A4A3A4"/>
          </p15:clr>
        </p15:guide>
        <p15:guide id="6" pos="1554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showGuides="1">
      <p:cViewPr>
        <p:scale>
          <a:sx n="10" d="100"/>
          <a:sy n="10" d="100"/>
        </p:scale>
        <p:origin x="2688" y="318"/>
      </p:cViewPr>
      <p:guideLst>
        <p:guide orient="horz" pos="3695"/>
        <p:guide orient="horz" pos="315"/>
        <p:guide orient="horz" pos="22047"/>
        <p:guide orient="horz"/>
        <p:guide pos="334"/>
        <p:guide pos="1554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4/24/2020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‹N°›</a:t>
            </a:fld>
            <a:endParaRPr lang="en-US"/>
          </a:p>
        </p:txBody>
      </p:sp>
    </p:spTree>
    <p:extLst>
      <p:ext uri="{BB962C8B-B14F-4D97-AF65-F5344CB8AC3E}">
        <p14:creationId xmlns:p14="http://schemas.microsoft.com/office/powerpoint/2010/main" val="1533006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4/24/2020</a:t>
            </a:fld>
            <a:endParaRPr lang="en-US" dirty="0"/>
          </a:p>
        </p:txBody>
      </p:sp>
      <p:sp>
        <p:nvSpPr>
          <p:cNvPr id="4" name="Slide Image Placeholder 3"/>
          <p:cNvSpPr>
            <a:spLocks noGrp="1" noRot="1" noChangeAspect="1"/>
          </p:cNvSpPr>
          <p:nvPr>
            <p:ph type="sldImg" idx="2"/>
          </p:nvPr>
        </p:nvSpPr>
        <p:spPr>
          <a:xfrm>
            <a:off x="2228850" y="685800"/>
            <a:ext cx="24003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‹N°›</a:t>
            </a:fld>
            <a:endParaRPr lang="en-US" dirty="0"/>
          </a:p>
        </p:txBody>
      </p:sp>
    </p:spTree>
    <p:extLst>
      <p:ext uri="{BB962C8B-B14F-4D97-AF65-F5344CB8AC3E}">
        <p14:creationId xmlns:p14="http://schemas.microsoft.com/office/powerpoint/2010/main" val="2675050545"/>
      </p:ext>
    </p:extLst>
  </p:cSld>
  <p:clrMap bg1="lt1" tx1="dk1" bg2="lt2" tx2="dk2" accent1="accent1" accent2="accent2" accent3="accent3" accent4="accent4" accent5="accent5" accent6="accent6" hlink="hlink" folHlink="folHlink"/>
  <p:notesStyle>
    <a:lvl1pPr marL="0" algn="l" defTabSz="3599776" rtl="0" eaLnBrk="1" latinLnBrk="0" hangingPunct="1">
      <a:defRPr sz="4800" kern="1200">
        <a:solidFill>
          <a:schemeClr val="tx1"/>
        </a:solidFill>
        <a:latin typeface="+mn-lt"/>
        <a:ea typeface="+mn-ea"/>
        <a:cs typeface="+mn-cs"/>
      </a:defRPr>
    </a:lvl1pPr>
    <a:lvl2pPr marL="1799889" algn="l" defTabSz="3599776" rtl="0" eaLnBrk="1" latinLnBrk="0" hangingPunct="1">
      <a:defRPr sz="4800" kern="1200">
        <a:solidFill>
          <a:schemeClr val="tx1"/>
        </a:solidFill>
        <a:latin typeface="+mn-lt"/>
        <a:ea typeface="+mn-ea"/>
        <a:cs typeface="+mn-cs"/>
      </a:defRPr>
    </a:lvl2pPr>
    <a:lvl3pPr marL="3599776" algn="l" defTabSz="3599776" rtl="0" eaLnBrk="1" latinLnBrk="0" hangingPunct="1">
      <a:defRPr sz="4800" kern="1200">
        <a:solidFill>
          <a:schemeClr val="tx1"/>
        </a:solidFill>
        <a:latin typeface="+mn-lt"/>
        <a:ea typeface="+mn-ea"/>
        <a:cs typeface="+mn-cs"/>
      </a:defRPr>
    </a:lvl3pPr>
    <a:lvl4pPr marL="5399664" algn="l" defTabSz="3599776" rtl="0" eaLnBrk="1" latinLnBrk="0" hangingPunct="1">
      <a:defRPr sz="4800" kern="1200">
        <a:solidFill>
          <a:schemeClr val="tx1"/>
        </a:solidFill>
        <a:latin typeface="+mn-lt"/>
        <a:ea typeface="+mn-ea"/>
        <a:cs typeface="+mn-cs"/>
      </a:defRPr>
    </a:lvl4pPr>
    <a:lvl5pPr marL="7199552" algn="l" defTabSz="3599776" rtl="0" eaLnBrk="1" latinLnBrk="0" hangingPunct="1">
      <a:defRPr sz="4800" kern="1200">
        <a:solidFill>
          <a:schemeClr val="tx1"/>
        </a:solidFill>
        <a:latin typeface="+mn-lt"/>
        <a:ea typeface="+mn-ea"/>
        <a:cs typeface="+mn-cs"/>
      </a:defRPr>
    </a:lvl5pPr>
    <a:lvl6pPr marL="8999441" algn="l" defTabSz="3599776" rtl="0" eaLnBrk="1" latinLnBrk="0" hangingPunct="1">
      <a:defRPr sz="4800" kern="1200">
        <a:solidFill>
          <a:schemeClr val="tx1"/>
        </a:solidFill>
        <a:latin typeface="+mn-lt"/>
        <a:ea typeface="+mn-ea"/>
        <a:cs typeface="+mn-cs"/>
      </a:defRPr>
    </a:lvl6pPr>
    <a:lvl7pPr marL="10799330" algn="l" defTabSz="3599776" rtl="0" eaLnBrk="1" latinLnBrk="0" hangingPunct="1">
      <a:defRPr sz="4800" kern="1200">
        <a:solidFill>
          <a:schemeClr val="tx1"/>
        </a:solidFill>
        <a:latin typeface="+mn-lt"/>
        <a:ea typeface="+mn-ea"/>
        <a:cs typeface="+mn-cs"/>
      </a:defRPr>
    </a:lvl7pPr>
    <a:lvl8pPr marL="12599217" algn="l" defTabSz="3599776" rtl="0" eaLnBrk="1" latinLnBrk="0" hangingPunct="1">
      <a:defRPr sz="4800" kern="1200">
        <a:solidFill>
          <a:schemeClr val="tx1"/>
        </a:solidFill>
        <a:latin typeface="+mn-lt"/>
        <a:ea typeface="+mn-ea"/>
        <a:cs typeface="+mn-cs"/>
      </a:defRPr>
    </a:lvl8pPr>
    <a:lvl9pPr marL="14399106" algn="l" defTabSz="3599776" rtl="0" eaLnBrk="1" latinLnBrk="0" hangingPunct="1">
      <a:defRPr sz="4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http://a4.sphotos.ak.fbcdn.net/hphotos-ak-snc6/189517_188460807858299_163614667009580_405143_5080843_n.jpg" TargetMode="External"/><Relationship Id="rId2" Type="http://schemas.openxmlformats.org/officeDocument/2006/relationships/image" Target="../media/image10.jpe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Standard 4 columns">
    <p:spTree>
      <p:nvGrpSpPr>
        <p:cNvPr id="1" name=""/>
        <p:cNvGrpSpPr/>
        <p:nvPr/>
      </p:nvGrpSpPr>
      <p:grpSpPr>
        <a:xfrm>
          <a:off x="0" y="0"/>
          <a:ext cx="0" cy="0"/>
          <a:chOff x="0" y="0"/>
          <a:chExt cx="0" cy="0"/>
        </a:xfrm>
      </p:grpSpPr>
      <p:sp>
        <p:nvSpPr>
          <p:cNvPr id="15" name="Text Placeholder 76"/>
          <p:cNvSpPr>
            <a:spLocks noGrp="1"/>
          </p:cNvSpPr>
          <p:nvPr>
            <p:ph type="body" sz="quarter" idx="150" hasCustomPrompt="1"/>
          </p:nvPr>
        </p:nvSpPr>
        <p:spPr>
          <a:xfrm>
            <a:off x="3221717" y="3711027"/>
            <a:ext cx="18764482" cy="836177"/>
          </a:xfrm>
          <a:prstGeom prst="rect">
            <a:avLst/>
          </a:prstGeom>
        </p:spPr>
        <p:txBody>
          <a:bodyPr>
            <a:normAutofit/>
          </a:bodyPr>
          <a:lstStyle>
            <a:lvl1pPr marL="0" indent="0" algn="ctr">
              <a:buFontTx/>
              <a:buNone/>
              <a:defRPr sz="4000" baseline="0">
                <a:solidFill>
                  <a:schemeClr val="tx1"/>
                </a:solidFill>
                <a:latin typeface="Times New Roman" panose="02020603050405020304" pitchFamily="18" charset="0"/>
                <a:cs typeface="Times New Roman" panose="02020603050405020304" pitchFamily="18" charset="0"/>
              </a:defRPr>
            </a:lvl1pPr>
            <a:lvl2pPr>
              <a:buFontTx/>
              <a:buNone/>
              <a:defRPr sz="7200"/>
            </a:lvl2pPr>
            <a:lvl3pPr>
              <a:buFontTx/>
              <a:buNone/>
              <a:defRPr sz="7200"/>
            </a:lvl3pPr>
            <a:lvl4pPr>
              <a:buFontTx/>
              <a:buNone/>
              <a:defRPr sz="7200"/>
            </a:lvl4pPr>
            <a:lvl5pPr>
              <a:buFontTx/>
              <a:buNone/>
              <a:defRPr sz="7200"/>
            </a:lvl5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les affiliations des auteurs</a:t>
            </a:r>
            <a:endParaRPr lang="en-US" dirty="0"/>
          </a:p>
        </p:txBody>
      </p:sp>
      <p:sp>
        <p:nvSpPr>
          <p:cNvPr id="16" name="Text Placeholder 76"/>
          <p:cNvSpPr>
            <a:spLocks noGrp="1"/>
          </p:cNvSpPr>
          <p:nvPr>
            <p:ph type="body" sz="quarter" idx="151" hasCustomPrompt="1"/>
          </p:nvPr>
        </p:nvSpPr>
        <p:spPr>
          <a:xfrm>
            <a:off x="3221717" y="2218210"/>
            <a:ext cx="18764482" cy="1280160"/>
          </a:xfrm>
          <a:prstGeom prst="rect">
            <a:avLst/>
          </a:prstGeom>
        </p:spPr>
        <p:txBody>
          <a:bodyPr anchor="t" anchorCtr="1">
            <a:normAutofit/>
          </a:bodyPr>
          <a:lstStyle>
            <a:lvl1pPr marL="0" indent="0" algn="ctr">
              <a:buFontTx/>
              <a:buNone/>
              <a:defRPr sz="6000" b="1">
                <a:solidFill>
                  <a:schemeClr val="tx1"/>
                </a:solidFill>
                <a:latin typeface="Times New Roman" panose="02020603050405020304" pitchFamily="18" charset="0"/>
                <a:cs typeface="Times New Roman" panose="02020603050405020304" pitchFamily="18" charset="0"/>
              </a:defRPr>
            </a:lvl1pPr>
            <a:lvl2pPr>
              <a:buFontTx/>
              <a:buNone/>
              <a:defRPr sz="7200"/>
            </a:lvl2pPr>
            <a:lvl3pPr>
              <a:buFontTx/>
              <a:buNone/>
              <a:defRPr sz="7200"/>
            </a:lvl3pPr>
            <a:lvl4pPr>
              <a:buFontTx/>
              <a:buNone/>
              <a:defRPr sz="7200"/>
            </a:lvl4pPr>
            <a:lvl5pPr>
              <a:buFontTx/>
              <a:buNone/>
              <a:defRPr sz="7200"/>
            </a:lvl5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les auteurs</a:t>
            </a:r>
            <a:endParaRPr lang="en-US" dirty="0"/>
          </a:p>
        </p:txBody>
      </p:sp>
      <p:sp>
        <p:nvSpPr>
          <p:cNvPr id="17" name="Text Placeholder 76"/>
          <p:cNvSpPr>
            <a:spLocks noGrp="1"/>
          </p:cNvSpPr>
          <p:nvPr>
            <p:ph type="body" sz="quarter" idx="153" hasCustomPrompt="1"/>
          </p:nvPr>
        </p:nvSpPr>
        <p:spPr>
          <a:xfrm>
            <a:off x="3221717" y="580236"/>
            <a:ext cx="18764482" cy="1637973"/>
          </a:xfrm>
          <a:prstGeom prst="rect">
            <a:avLst/>
          </a:prstGeom>
        </p:spPr>
        <p:txBody>
          <a:bodyPr anchor="t" anchorCtr="1">
            <a:normAutofit/>
          </a:bodyPr>
          <a:lstStyle>
            <a:lvl1pPr marL="0" indent="0" algn="ctr">
              <a:buFontTx/>
              <a:buNone/>
              <a:defRPr sz="8000" b="1">
                <a:solidFill>
                  <a:srgbClr val="FFFF00"/>
                </a:solidFill>
                <a:latin typeface="Times New Roman" panose="02020603050405020304" pitchFamily="18" charset="0"/>
                <a:cs typeface="Times New Roman" panose="02020603050405020304" pitchFamily="18" charset="0"/>
              </a:defRPr>
            </a:lvl1pPr>
            <a:lvl2pPr>
              <a:buFontTx/>
              <a:buNone/>
              <a:defRPr sz="7200"/>
            </a:lvl2pPr>
            <a:lvl3pPr>
              <a:buFontTx/>
              <a:buNone/>
              <a:defRPr sz="7200"/>
            </a:lvl3pPr>
            <a:lvl4pPr>
              <a:buFontTx/>
              <a:buNone/>
              <a:defRPr sz="7200"/>
            </a:lvl4pPr>
            <a:lvl5pPr>
              <a:buFontTx/>
              <a:buNone/>
              <a:defRPr sz="7200"/>
            </a:lvl5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le </a:t>
            </a:r>
            <a:r>
              <a:rPr lang="en-US" dirty="0" err="1" smtClean="0"/>
              <a:t>titre</a:t>
            </a:r>
            <a:endParaRPr lang="en-US" dirty="0"/>
          </a:p>
        </p:txBody>
      </p:sp>
      <p:sp>
        <p:nvSpPr>
          <p:cNvPr id="18" name="Text Placeholder 3"/>
          <p:cNvSpPr>
            <a:spLocks noGrp="1"/>
          </p:cNvSpPr>
          <p:nvPr>
            <p:ph type="body" sz="quarter" idx="10" hasCustomPrompt="1"/>
          </p:nvPr>
        </p:nvSpPr>
        <p:spPr>
          <a:xfrm>
            <a:off x="519301" y="6425827"/>
            <a:ext cx="11905840" cy="655639"/>
          </a:xfrm>
          <a:prstGeom prst="rect">
            <a:avLst/>
          </a:prstGeom>
        </p:spPr>
        <p:txBody>
          <a:bodyPr wrap="square" lIns="187489" tIns="187489" rIns="187489" bIns="187489">
            <a:spAutoFit/>
          </a:bodyPr>
          <a:lstStyle>
            <a:lvl1pPr marL="0" indent="0" algn="just">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err="1" smtClean="0"/>
              <a:t>Coller</a:t>
            </a:r>
            <a:r>
              <a:rPr lang="en-US" dirty="0" smtClean="0"/>
              <a:t> le </a:t>
            </a:r>
            <a:r>
              <a:rPr lang="en-US" dirty="0" err="1" smtClean="0"/>
              <a:t>texte</a:t>
            </a:r>
            <a:r>
              <a:rPr lang="en-US" dirty="0" smtClean="0"/>
              <a:t> </a:t>
            </a:r>
            <a:r>
              <a:rPr lang="en-US" dirty="0" err="1" smtClean="0"/>
              <a:t>ici</a:t>
            </a:r>
            <a:endParaRPr lang="en-US" dirty="0"/>
          </a:p>
        </p:txBody>
      </p:sp>
      <p:sp>
        <p:nvSpPr>
          <p:cNvPr id="19" name="Text Placeholder 5"/>
          <p:cNvSpPr>
            <a:spLocks noGrp="1"/>
          </p:cNvSpPr>
          <p:nvPr>
            <p:ph type="body" sz="quarter" idx="11" hasCustomPrompt="1"/>
          </p:nvPr>
        </p:nvSpPr>
        <p:spPr>
          <a:xfrm>
            <a:off x="529727" y="5804361"/>
            <a:ext cx="11896442" cy="656336"/>
          </a:xfrm>
          <a:prstGeom prst="rect">
            <a:avLst/>
          </a:prstGeom>
          <a:noFill/>
        </p:spPr>
        <p:txBody>
          <a:bodyPr wrap="square" lIns="74996" tIns="74996" rIns="74996" bIns="74996" anchor="ctr" anchorCtr="0">
            <a:spAutoFit/>
          </a:bodyPr>
          <a:lstStyle>
            <a:lvl1pPr marL="0" indent="0" algn="l">
              <a:buNone/>
              <a:defRPr sz="3300" b="1" u="sng" baseline="0">
                <a:solidFill>
                  <a:schemeClr val="accent5">
                    <a:lumMod val="50000"/>
                  </a:schemeClr>
                </a:solidFill>
              </a:defRPr>
            </a:lvl1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un </a:t>
            </a:r>
            <a:r>
              <a:rPr lang="en-US" dirty="0" err="1" smtClean="0"/>
              <a:t>titre</a:t>
            </a:r>
            <a:endParaRPr lang="en-US" dirty="0"/>
          </a:p>
        </p:txBody>
      </p:sp>
      <p:sp>
        <p:nvSpPr>
          <p:cNvPr id="21" name="Text Placeholder 5"/>
          <p:cNvSpPr>
            <a:spLocks noGrp="1"/>
          </p:cNvSpPr>
          <p:nvPr>
            <p:ph type="body" sz="quarter" idx="20" hasCustomPrompt="1"/>
          </p:nvPr>
        </p:nvSpPr>
        <p:spPr>
          <a:xfrm>
            <a:off x="529725" y="15702541"/>
            <a:ext cx="11899349" cy="428456"/>
          </a:xfrm>
          <a:prstGeom prst="rect">
            <a:avLst/>
          </a:prstGeom>
          <a:noFill/>
        </p:spPr>
        <p:txBody>
          <a:bodyPr wrap="square" lIns="74996" tIns="74996" rIns="74996" bIns="74996" anchor="ctr" anchorCtr="0">
            <a:spAutoFit/>
          </a:bodyPr>
          <a:lstStyle>
            <a:lvl1pPr marL="0" indent="0" algn="l">
              <a:buNone/>
              <a:defRPr sz="1800" b="1" u="sng" baseline="0">
                <a:solidFill>
                  <a:schemeClr val="accent5">
                    <a:lumMod val="50000"/>
                  </a:schemeClr>
                </a:solidFill>
                <a:latin typeface="Times New Roman" panose="02020603050405020304" pitchFamily="18" charset="0"/>
                <a:cs typeface="Times New Roman" panose="02020603050405020304" pitchFamily="18" charset="0"/>
              </a:defRPr>
            </a:lvl1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un </a:t>
            </a:r>
            <a:r>
              <a:rPr lang="en-US" dirty="0" err="1" smtClean="0"/>
              <a:t>titre</a:t>
            </a:r>
            <a:endParaRPr lang="en-US" dirty="0"/>
          </a:p>
        </p:txBody>
      </p:sp>
      <p:sp>
        <p:nvSpPr>
          <p:cNvPr id="22" name="Text Placeholder 5"/>
          <p:cNvSpPr>
            <a:spLocks noGrp="1"/>
          </p:cNvSpPr>
          <p:nvPr>
            <p:ph type="body" sz="quarter" idx="29" hasCustomPrompt="1"/>
          </p:nvPr>
        </p:nvSpPr>
        <p:spPr>
          <a:xfrm>
            <a:off x="726648" y="26139493"/>
            <a:ext cx="11887066" cy="428456"/>
          </a:xfrm>
          <a:prstGeom prst="rect">
            <a:avLst/>
          </a:prstGeom>
          <a:noFill/>
        </p:spPr>
        <p:txBody>
          <a:bodyPr wrap="square" lIns="74996" tIns="74996" rIns="74996" bIns="74996" anchor="ctr" anchorCtr="0">
            <a:spAutoFit/>
          </a:bodyPr>
          <a:lstStyle>
            <a:lvl1pPr marL="0" indent="0" algn="l">
              <a:buNone/>
              <a:defRPr sz="1800" b="1" u="sng" baseline="0">
                <a:solidFill>
                  <a:schemeClr val="accent5">
                    <a:lumMod val="50000"/>
                  </a:schemeClr>
                </a:solidFill>
                <a:latin typeface="Times New Roman" panose="02020603050405020304" pitchFamily="18" charset="0"/>
                <a:cs typeface="Times New Roman" panose="02020603050405020304" pitchFamily="18" charset="0"/>
              </a:defRPr>
            </a:lvl1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un </a:t>
            </a:r>
            <a:r>
              <a:rPr lang="en-US" dirty="0" err="1" smtClean="0"/>
              <a:t>titre</a:t>
            </a:r>
            <a:endParaRPr lang="en-US" dirty="0"/>
          </a:p>
        </p:txBody>
      </p:sp>
      <p:sp>
        <p:nvSpPr>
          <p:cNvPr id="23" name="Text Placeholder 3"/>
          <p:cNvSpPr>
            <a:spLocks noGrp="1"/>
          </p:cNvSpPr>
          <p:nvPr>
            <p:ph type="body" sz="quarter" idx="30" hasCustomPrompt="1"/>
          </p:nvPr>
        </p:nvSpPr>
        <p:spPr>
          <a:xfrm>
            <a:off x="726647" y="26709557"/>
            <a:ext cx="11893020" cy="655639"/>
          </a:xfrm>
          <a:prstGeom prst="rect">
            <a:avLst/>
          </a:prstGeom>
        </p:spPr>
        <p:txBody>
          <a:bodyPr wrap="square" lIns="187489" tIns="187489" rIns="187489" bIns="187489">
            <a:spAutoFit/>
          </a:bodyPr>
          <a:lstStyle>
            <a:lvl1pPr marL="0" indent="0" algn="just">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err="1" smtClean="0"/>
              <a:t>Coller</a:t>
            </a:r>
            <a:r>
              <a:rPr lang="en-US" dirty="0" smtClean="0"/>
              <a:t> le </a:t>
            </a:r>
            <a:r>
              <a:rPr lang="en-US" dirty="0" err="1" smtClean="0"/>
              <a:t>texte</a:t>
            </a:r>
            <a:r>
              <a:rPr lang="en-US" dirty="0" smtClean="0"/>
              <a:t> </a:t>
            </a:r>
            <a:r>
              <a:rPr lang="en-US" dirty="0" err="1" smtClean="0"/>
              <a:t>ici</a:t>
            </a:r>
            <a:endParaRPr lang="en-US" dirty="0"/>
          </a:p>
        </p:txBody>
      </p:sp>
      <p:sp>
        <p:nvSpPr>
          <p:cNvPr id="24" name="Text Placeholder 3"/>
          <p:cNvSpPr>
            <a:spLocks noGrp="1"/>
          </p:cNvSpPr>
          <p:nvPr>
            <p:ph type="body" sz="quarter" idx="96" hasCustomPrompt="1"/>
          </p:nvPr>
        </p:nvSpPr>
        <p:spPr>
          <a:xfrm>
            <a:off x="519302" y="16257349"/>
            <a:ext cx="11906867" cy="655639"/>
          </a:xfrm>
          <a:prstGeom prst="rect">
            <a:avLst/>
          </a:prstGeom>
        </p:spPr>
        <p:txBody>
          <a:bodyPr wrap="square" lIns="187489" tIns="187489" rIns="187489" bIns="187489">
            <a:spAutoFit/>
          </a:bodyPr>
          <a:lstStyle>
            <a:lvl1pPr marL="0" indent="0" algn="just">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err="1" smtClean="0"/>
              <a:t>Coller</a:t>
            </a:r>
            <a:r>
              <a:rPr lang="en-US" dirty="0" smtClean="0"/>
              <a:t> le </a:t>
            </a:r>
            <a:r>
              <a:rPr lang="en-US" dirty="0" err="1" smtClean="0"/>
              <a:t>texte</a:t>
            </a:r>
            <a:r>
              <a:rPr lang="en-US" dirty="0" smtClean="0"/>
              <a:t> </a:t>
            </a:r>
            <a:r>
              <a:rPr lang="en-US" dirty="0" err="1" smtClean="0"/>
              <a:t>ici</a:t>
            </a:r>
            <a:endParaRPr lang="en-US" dirty="0"/>
          </a:p>
        </p:txBody>
      </p:sp>
      <p:sp>
        <p:nvSpPr>
          <p:cNvPr id="31" name="Text Placeholder 5"/>
          <p:cNvSpPr>
            <a:spLocks noGrp="1"/>
          </p:cNvSpPr>
          <p:nvPr>
            <p:ph type="body" sz="quarter" idx="25" hasCustomPrompt="1"/>
          </p:nvPr>
        </p:nvSpPr>
        <p:spPr>
          <a:xfrm>
            <a:off x="12398542" y="12129832"/>
            <a:ext cx="11896288" cy="428456"/>
          </a:xfrm>
          <a:prstGeom prst="rect">
            <a:avLst/>
          </a:prstGeom>
          <a:noFill/>
        </p:spPr>
        <p:txBody>
          <a:bodyPr wrap="square" lIns="74996" tIns="74996" rIns="74996" bIns="74996" anchor="ctr" anchorCtr="0">
            <a:spAutoFit/>
          </a:bodyPr>
          <a:lstStyle>
            <a:lvl1pPr marL="0" indent="0" algn="l">
              <a:buNone/>
              <a:defRPr sz="1800" b="1" u="sng" baseline="0">
                <a:solidFill>
                  <a:schemeClr val="accent5">
                    <a:lumMod val="50000"/>
                  </a:schemeClr>
                </a:solidFill>
                <a:latin typeface="Times New Roman" panose="02020603050405020304" pitchFamily="18" charset="0"/>
                <a:cs typeface="Times New Roman" panose="02020603050405020304" pitchFamily="18" charset="0"/>
              </a:defRPr>
            </a:lvl1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un </a:t>
            </a:r>
            <a:r>
              <a:rPr lang="en-US" dirty="0" err="1" smtClean="0"/>
              <a:t>titre</a:t>
            </a:r>
            <a:endParaRPr lang="en-US" dirty="0"/>
          </a:p>
        </p:txBody>
      </p:sp>
      <p:sp>
        <p:nvSpPr>
          <p:cNvPr id="32" name="Text Placeholder 3"/>
          <p:cNvSpPr>
            <a:spLocks noGrp="1"/>
          </p:cNvSpPr>
          <p:nvPr>
            <p:ph type="body" sz="quarter" idx="26" hasCustomPrompt="1"/>
          </p:nvPr>
        </p:nvSpPr>
        <p:spPr>
          <a:xfrm>
            <a:off x="12398542" y="12816626"/>
            <a:ext cx="11896288" cy="655639"/>
          </a:xfrm>
          <a:prstGeom prst="rect">
            <a:avLst/>
          </a:prstGeom>
        </p:spPr>
        <p:txBody>
          <a:bodyPr wrap="square" lIns="187489" tIns="187489" rIns="187489" bIns="187489">
            <a:spAutoFit/>
          </a:bodyPr>
          <a:lstStyle>
            <a:lvl1pPr marL="0" indent="0" algn="just">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err="1" smtClean="0"/>
              <a:t>Coller</a:t>
            </a:r>
            <a:r>
              <a:rPr lang="en-US" dirty="0" smtClean="0"/>
              <a:t> le </a:t>
            </a:r>
            <a:r>
              <a:rPr lang="en-US" dirty="0" err="1" smtClean="0"/>
              <a:t>texte</a:t>
            </a:r>
            <a:r>
              <a:rPr lang="en-US" dirty="0" smtClean="0"/>
              <a:t> </a:t>
            </a:r>
            <a:r>
              <a:rPr lang="en-US" dirty="0" err="1" smtClean="0"/>
              <a:t>ici</a:t>
            </a:r>
            <a:endParaRPr lang="en-US" dirty="0"/>
          </a:p>
        </p:txBody>
      </p:sp>
      <p:sp>
        <p:nvSpPr>
          <p:cNvPr id="33" name="Text Placeholder 5"/>
          <p:cNvSpPr>
            <a:spLocks noGrp="1"/>
          </p:cNvSpPr>
          <p:nvPr>
            <p:ph type="body" sz="quarter" idx="27" hasCustomPrompt="1"/>
          </p:nvPr>
        </p:nvSpPr>
        <p:spPr>
          <a:xfrm>
            <a:off x="12401810" y="21156609"/>
            <a:ext cx="11893020" cy="428456"/>
          </a:xfrm>
          <a:prstGeom prst="rect">
            <a:avLst/>
          </a:prstGeom>
          <a:noFill/>
        </p:spPr>
        <p:txBody>
          <a:bodyPr wrap="square" lIns="74996" tIns="74996" rIns="74996" bIns="74996" anchor="ctr" anchorCtr="0">
            <a:spAutoFit/>
          </a:bodyPr>
          <a:lstStyle>
            <a:lvl1pPr marL="0" indent="0" algn="l">
              <a:buNone/>
              <a:defRPr sz="1800" b="1" u="sng" baseline="0">
                <a:solidFill>
                  <a:schemeClr val="accent5">
                    <a:lumMod val="50000"/>
                  </a:schemeClr>
                </a:solidFill>
                <a:latin typeface="Times New Roman" panose="02020603050405020304" pitchFamily="18" charset="0"/>
                <a:cs typeface="Times New Roman" panose="02020603050405020304" pitchFamily="18" charset="0"/>
              </a:defRPr>
            </a:lvl1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un </a:t>
            </a:r>
            <a:r>
              <a:rPr lang="en-US" dirty="0" err="1" smtClean="0"/>
              <a:t>titre</a:t>
            </a:r>
            <a:endParaRPr lang="en-US" dirty="0"/>
          </a:p>
        </p:txBody>
      </p:sp>
      <p:sp>
        <p:nvSpPr>
          <p:cNvPr id="34" name="Text Placeholder 3"/>
          <p:cNvSpPr>
            <a:spLocks noGrp="1"/>
          </p:cNvSpPr>
          <p:nvPr>
            <p:ph type="body" sz="quarter" idx="28" hasCustomPrompt="1"/>
          </p:nvPr>
        </p:nvSpPr>
        <p:spPr>
          <a:xfrm>
            <a:off x="12401810" y="22026550"/>
            <a:ext cx="11897578" cy="655639"/>
          </a:xfrm>
          <a:prstGeom prst="rect">
            <a:avLst/>
          </a:prstGeom>
        </p:spPr>
        <p:txBody>
          <a:bodyPr wrap="square" lIns="187489" tIns="187489" rIns="187489" bIns="187489">
            <a:spAutoFit/>
          </a:bodyPr>
          <a:lstStyle>
            <a:lvl1pPr marL="0" indent="0" algn="just">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err="1" smtClean="0"/>
              <a:t>Coller</a:t>
            </a:r>
            <a:r>
              <a:rPr lang="en-US" dirty="0" smtClean="0"/>
              <a:t> le </a:t>
            </a:r>
            <a:r>
              <a:rPr lang="en-US" dirty="0" err="1" smtClean="0"/>
              <a:t>texte</a:t>
            </a:r>
            <a:r>
              <a:rPr lang="en-US" dirty="0" smtClean="0"/>
              <a:t> </a:t>
            </a:r>
            <a:r>
              <a:rPr lang="en-US" dirty="0" err="1" smtClean="0"/>
              <a:t>ici</a:t>
            </a:r>
            <a:endParaRPr lang="en-US" dirty="0"/>
          </a:p>
        </p:txBody>
      </p:sp>
      <p:sp>
        <p:nvSpPr>
          <p:cNvPr id="35" name="Text Placeholder 5"/>
          <p:cNvSpPr>
            <a:spLocks noGrp="1"/>
          </p:cNvSpPr>
          <p:nvPr>
            <p:ph type="body" sz="quarter" idx="154" hasCustomPrompt="1"/>
          </p:nvPr>
        </p:nvSpPr>
        <p:spPr>
          <a:xfrm>
            <a:off x="12406368" y="29924965"/>
            <a:ext cx="11893020" cy="428456"/>
          </a:xfrm>
          <a:prstGeom prst="rect">
            <a:avLst/>
          </a:prstGeom>
          <a:noFill/>
        </p:spPr>
        <p:txBody>
          <a:bodyPr wrap="square" lIns="74996" tIns="74996" rIns="74996" bIns="74996" anchor="ctr" anchorCtr="0">
            <a:spAutoFit/>
          </a:bodyPr>
          <a:lstStyle>
            <a:lvl1pPr marL="0" indent="0" algn="l">
              <a:buNone/>
              <a:defRPr sz="1800" b="1" u="sng" baseline="0">
                <a:solidFill>
                  <a:schemeClr val="accent5">
                    <a:lumMod val="50000"/>
                  </a:schemeClr>
                </a:solidFill>
                <a:latin typeface="Times New Roman" panose="02020603050405020304" pitchFamily="18" charset="0"/>
                <a:cs typeface="Times New Roman" panose="02020603050405020304" pitchFamily="18" charset="0"/>
              </a:defRPr>
            </a:lvl1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un </a:t>
            </a:r>
            <a:r>
              <a:rPr lang="en-US" dirty="0" err="1" smtClean="0"/>
              <a:t>titre</a:t>
            </a:r>
            <a:endParaRPr lang="en-US" dirty="0"/>
          </a:p>
        </p:txBody>
      </p:sp>
      <p:sp>
        <p:nvSpPr>
          <p:cNvPr id="36" name="Text Placeholder 3"/>
          <p:cNvSpPr>
            <a:spLocks noGrp="1"/>
          </p:cNvSpPr>
          <p:nvPr>
            <p:ph type="body" sz="quarter" idx="155" hasCustomPrompt="1"/>
          </p:nvPr>
        </p:nvSpPr>
        <p:spPr>
          <a:xfrm>
            <a:off x="12406369" y="30478208"/>
            <a:ext cx="11897578" cy="655639"/>
          </a:xfrm>
          <a:prstGeom prst="rect">
            <a:avLst/>
          </a:prstGeom>
        </p:spPr>
        <p:txBody>
          <a:bodyPr wrap="square" lIns="187489" tIns="187489" rIns="187489" bIns="187489">
            <a:spAutoFit/>
          </a:bodyPr>
          <a:lstStyle>
            <a:lvl1pPr marL="0" indent="0" algn="just">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err="1" smtClean="0"/>
              <a:t>Coller</a:t>
            </a:r>
            <a:r>
              <a:rPr lang="en-US" dirty="0" smtClean="0"/>
              <a:t> le </a:t>
            </a:r>
            <a:r>
              <a:rPr lang="en-US" dirty="0" err="1" smtClean="0"/>
              <a:t>texte</a:t>
            </a:r>
            <a:r>
              <a:rPr lang="en-US" dirty="0" smtClean="0"/>
              <a:t> </a:t>
            </a:r>
            <a:r>
              <a:rPr lang="en-US" dirty="0" err="1" smtClean="0"/>
              <a:t>ici</a:t>
            </a:r>
            <a:endParaRPr lang="en-US" dirty="0"/>
          </a:p>
        </p:txBody>
      </p:sp>
      <p:pic>
        <p:nvPicPr>
          <p:cNvPr id="20" name="Picture 5" descr="http://a4.sphotos.ak.fbcdn.net/hphotos-ak-snc6/189517_188460807858299_163614667009580_405143_5080843_n.jpg"/>
          <p:cNvPicPr>
            <a:picLocks noChangeAspect="1" noChangeArrowheads="1"/>
          </p:cNvPicPr>
          <p:nvPr userDrawn="1"/>
        </p:nvPicPr>
        <p:blipFill>
          <a:blip r:embed="rId2" r:link="rId3" cstate="print">
            <a:extLst>
              <a:ext uri="{28A0092B-C50C-407E-A947-70E740481C1C}">
                <a14:useLocalDpi xmlns:a14="http://schemas.microsoft.com/office/drawing/2010/main" val="0"/>
              </a:ext>
            </a:extLst>
          </a:blip>
          <a:srcRect/>
          <a:stretch>
            <a:fillRect/>
          </a:stretch>
        </p:blipFill>
        <p:spPr bwMode="auto">
          <a:xfrm>
            <a:off x="726648" y="671192"/>
            <a:ext cx="1992308" cy="159870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5" name="Image 2" descr="logo de la faculté"/>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2611366" y="710026"/>
            <a:ext cx="2125674" cy="1712268"/>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Espace réservé pour une image  2"/>
          <p:cNvSpPr>
            <a:spLocks noGrp="1"/>
          </p:cNvSpPr>
          <p:nvPr>
            <p:ph type="pic" sz="quarter" idx="156"/>
          </p:nvPr>
        </p:nvSpPr>
        <p:spPr>
          <a:xfrm>
            <a:off x="1618295" y="17654589"/>
            <a:ext cx="9499295" cy="6611937"/>
          </a:xfrm>
          <a:prstGeom prst="rect">
            <a:avLst/>
          </a:prstGeom>
        </p:spPr>
        <p:txBody>
          <a:bodyPr/>
          <a:lstStyle>
            <a:lvl1pPr>
              <a:defRPr sz="4800"/>
            </a:lvl1pPr>
          </a:lstStyle>
          <a:p>
            <a:endParaRPr lang="fr-FR" dirty="0"/>
          </a:p>
        </p:txBody>
      </p:sp>
      <p:sp>
        <p:nvSpPr>
          <p:cNvPr id="5" name="Espace réservé du tableau 4"/>
          <p:cNvSpPr>
            <a:spLocks noGrp="1"/>
          </p:cNvSpPr>
          <p:nvPr>
            <p:ph type="tbl" sz="quarter" idx="157"/>
          </p:nvPr>
        </p:nvSpPr>
        <p:spPr>
          <a:xfrm>
            <a:off x="13672202" y="23220080"/>
            <a:ext cx="8313998" cy="5186695"/>
          </a:xfrm>
          <a:prstGeom prst="rect">
            <a:avLst/>
          </a:prstGeom>
        </p:spPr>
        <p:txBody>
          <a:bodyPr/>
          <a:lstStyle>
            <a:lvl1pPr>
              <a:defRPr sz="4800"/>
            </a:lvl1pPr>
          </a:lstStyle>
          <a:p>
            <a:endParaRPr lang="fr-FR" dirty="0"/>
          </a:p>
        </p:txBody>
      </p:sp>
      <p:sp>
        <p:nvSpPr>
          <p:cNvPr id="7" name="Espace réservé du graphique SmartArt 6"/>
          <p:cNvSpPr>
            <a:spLocks noGrp="1"/>
          </p:cNvSpPr>
          <p:nvPr>
            <p:ph type="dgm" sz="quarter" idx="158"/>
          </p:nvPr>
        </p:nvSpPr>
        <p:spPr>
          <a:xfrm>
            <a:off x="13937372" y="13927505"/>
            <a:ext cx="9358085" cy="6118225"/>
          </a:xfrm>
          <a:prstGeom prst="rect">
            <a:avLst/>
          </a:prstGeom>
        </p:spPr>
        <p:txBody>
          <a:bodyPr/>
          <a:lstStyle>
            <a:lvl1pPr>
              <a:defRPr sz="4800"/>
            </a:lvl1pPr>
          </a:lstStyle>
          <a:p>
            <a:endParaRPr lang="fr-FR" dirty="0"/>
          </a:p>
        </p:txBody>
      </p:sp>
      <p:sp>
        <p:nvSpPr>
          <p:cNvPr id="11" name="Espace réservé pour une image  10"/>
          <p:cNvSpPr>
            <a:spLocks noGrp="1"/>
          </p:cNvSpPr>
          <p:nvPr>
            <p:ph type="pic" sz="quarter" idx="159"/>
          </p:nvPr>
        </p:nvSpPr>
        <p:spPr>
          <a:xfrm>
            <a:off x="1512631" y="28406775"/>
            <a:ext cx="9710621" cy="4897438"/>
          </a:xfrm>
          <a:prstGeom prst="rect">
            <a:avLst/>
          </a:prstGeom>
        </p:spPr>
        <p:txBody>
          <a:bodyPr/>
          <a:lstStyle>
            <a:lvl1pPr>
              <a:defRPr sz="4800"/>
            </a:lvl1pPr>
          </a:lstStyle>
          <a:p>
            <a:endParaRPr lang="fr-FR" dirty="0"/>
          </a:p>
        </p:txBody>
      </p:sp>
      <p:sp>
        <p:nvSpPr>
          <p:cNvPr id="26" name="Espace réservé pour une image  25"/>
          <p:cNvSpPr>
            <a:spLocks noGrp="1"/>
          </p:cNvSpPr>
          <p:nvPr>
            <p:ph type="pic" sz="quarter" idx="160"/>
          </p:nvPr>
        </p:nvSpPr>
        <p:spPr>
          <a:xfrm>
            <a:off x="2575002" y="7717856"/>
            <a:ext cx="8542588" cy="5832509"/>
          </a:xfrm>
          <a:prstGeom prst="rect">
            <a:avLst/>
          </a:prstGeom>
        </p:spPr>
        <p:txBody>
          <a:bodyPr/>
          <a:lstStyle>
            <a:lvl1pPr>
              <a:defRPr sz="4800"/>
            </a:lvl1pPr>
          </a:lstStyle>
          <a:p>
            <a:endParaRPr lang="fr-FR" dirty="0"/>
          </a:p>
        </p:txBody>
      </p:sp>
      <p:sp>
        <p:nvSpPr>
          <p:cNvPr id="37" name="Text Placeholder 5"/>
          <p:cNvSpPr>
            <a:spLocks noGrp="1"/>
          </p:cNvSpPr>
          <p:nvPr>
            <p:ph type="body" sz="quarter" idx="161" hasCustomPrompt="1"/>
          </p:nvPr>
        </p:nvSpPr>
        <p:spPr>
          <a:xfrm>
            <a:off x="12668271" y="5842863"/>
            <a:ext cx="11896288" cy="428456"/>
          </a:xfrm>
          <a:prstGeom prst="rect">
            <a:avLst/>
          </a:prstGeom>
          <a:noFill/>
        </p:spPr>
        <p:txBody>
          <a:bodyPr wrap="square" lIns="74996" tIns="74996" rIns="74996" bIns="74996" anchor="ctr" anchorCtr="0">
            <a:spAutoFit/>
          </a:bodyPr>
          <a:lstStyle>
            <a:lvl1pPr marL="0" indent="0" algn="l">
              <a:buNone/>
              <a:defRPr sz="1800" b="1" u="sng" baseline="0">
                <a:solidFill>
                  <a:schemeClr val="accent5">
                    <a:lumMod val="50000"/>
                  </a:schemeClr>
                </a:solidFill>
                <a:latin typeface="Times New Roman" panose="02020603050405020304" pitchFamily="18" charset="0"/>
                <a:cs typeface="Times New Roman" panose="02020603050405020304" pitchFamily="18" charset="0"/>
              </a:defRPr>
            </a:lvl1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un </a:t>
            </a:r>
            <a:r>
              <a:rPr lang="en-US" dirty="0" err="1" smtClean="0"/>
              <a:t>titre</a:t>
            </a:r>
            <a:endParaRPr lang="en-US" dirty="0"/>
          </a:p>
        </p:txBody>
      </p:sp>
      <p:sp>
        <p:nvSpPr>
          <p:cNvPr id="38" name="Text Placeholder 3"/>
          <p:cNvSpPr>
            <a:spLocks noGrp="1"/>
          </p:cNvSpPr>
          <p:nvPr>
            <p:ph type="body" sz="quarter" idx="162" hasCustomPrompt="1"/>
          </p:nvPr>
        </p:nvSpPr>
        <p:spPr>
          <a:xfrm>
            <a:off x="12668271" y="6350389"/>
            <a:ext cx="11896288" cy="655639"/>
          </a:xfrm>
          <a:prstGeom prst="rect">
            <a:avLst/>
          </a:prstGeom>
        </p:spPr>
        <p:txBody>
          <a:bodyPr wrap="square" lIns="187489" tIns="187489" rIns="187489" bIns="187489">
            <a:spAutoFit/>
          </a:bodyPr>
          <a:lstStyle>
            <a:lvl1pPr marL="0" indent="0" algn="just">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err="1" smtClean="0"/>
              <a:t>Coller</a:t>
            </a:r>
            <a:r>
              <a:rPr lang="en-US" dirty="0" smtClean="0"/>
              <a:t> le </a:t>
            </a:r>
            <a:r>
              <a:rPr lang="en-US" dirty="0" err="1" smtClean="0"/>
              <a:t>texte</a:t>
            </a:r>
            <a:r>
              <a:rPr lang="en-US" dirty="0" smtClean="0"/>
              <a:t> </a:t>
            </a:r>
            <a:r>
              <a:rPr lang="en-US" dirty="0" err="1" smtClean="0"/>
              <a:t>ici</a:t>
            </a:r>
            <a:endParaRPr lang="en-US" dirty="0"/>
          </a:p>
        </p:txBody>
      </p:sp>
      <p:sp>
        <p:nvSpPr>
          <p:cNvPr id="8" name="Espace réservé du graphique 7"/>
          <p:cNvSpPr>
            <a:spLocks noGrp="1"/>
          </p:cNvSpPr>
          <p:nvPr>
            <p:ph type="chart" sz="quarter" idx="163"/>
          </p:nvPr>
        </p:nvSpPr>
        <p:spPr>
          <a:xfrm>
            <a:off x="15362238" y="7718425"/>
            <a:ext cx="6624637" cy="3529013"/>
          </a:xfrm>
          <a:prstGeom prst="rect">
            <a:avLst/>
          </a:prstGeom>
        </p:spPr>
        <p:txBody>
          <a:bodyPr/>
          <a:lstStyle>
            <a:lvl1pPr>
              <a:defRPr sz="4000"/>
            </a:lvl1pPr>
          </a:lstStyle>
          <a:p>
            <a:endParaRPr lang="fr-FR" dirty="0"/>
          </a:p>
        </p:txBody>
      </p:sp>
    </p:spTree>
    <p:extLst>
      <p:ext uri="{BB962C8B-B14F-4D97-AF65-F5344CB8AC3E}">
        <p14:creationId xmlns:p14="http://schemas.microsoft.com/office/powerpoint/2010/main" val="21999574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3" name="Rounded Rectangle 42"/>
          <p:cNvSpPr/>
          <p:nvPr userDrawn="1"/>
        </p:nvSpPr>
        <p:spPr>
          <a:xfrm>
            <a:off x="572321" y="5113720"/>
            <a:ext cx="24070694" cy="29154132"/>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00"/>
          </a:p>
        </p:txBody>
      </p:sp>
      <p:grpSp>
        <p:nvGrpSpPr>
          <p:cNvPr id="46" name="Group 45"/>
          <p:cNvGrpSpPr/>
          <p:nvPr userDrawn="1"/>
        </p:nvGrpSpPr>
        <p:grpSpPr>
          <a:xfrm>
            <a:off x="-14196" y="1383"/>
            <a:ext cx="25214171" cy="4572641"/>
            <a:chOff x="-14192" y="1382"/>
            <a:chExt cx="27451941" cy="4572641"/>
          </a:xfrm>
        </p:grpSpPr>
        <p:sp>
          <p:nvSpPr>
            <p:cNvPr id="47" name="Rectangle 16"/>
            <p:cNvSpPr/>
            <p:nvPr userDrawn="1"/>
          </p:nvSpPr>
          <p:spPr>
            <a:xfrm>
              <a:off x="4001" y="707797"/>
              <a:ext cx="27429212" cy="3866226"/>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100"/>
            </a:p>
          </p:txBody>
        </p:sp>
        <p:sp>
          <p:nvSpPr>
            <p:cNvPr id="49"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100"/>
            </a:p>
          </p:txBody>
        </p:sp>
        <p:sp>
          <p:nvSpPr>
            <p:cNvPr id="68" name="Rectangle 15"/>
            <p:cNvSpPr/>
            <p:nvPr userDrawn="1"/>
          </p:nvSpPr>
          <p:spPr>
            <a:xfrm>
              <a:off x="-14192" y="1382"/>
              <a:ext cx="27451941" cy="4570665"/>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100" dirty="0">
                <a:ln>
                  <a:noFill/>
                </a:ln>
                <a:solidFill>
                  <a:schemeClr val="accent1"/>
                </a:solidFill>
              </a:endParaRPr>
            </a:p>
          </p:txBody>
        </p:sp>
      </p:grpSp>
      <p:grpSp>
        <p:nvGrpSpPr>
          <p:cNvPr id="69" name="Group 68"/>
          <p:cNvGrpSpPr/>
          <p:nvPr userDrawn="1"/>
        </p:nvGrpSpPr>
        <p:grpSpPr>
          <a:xfrm rot="10800000">
            <a:off x="-33716" y="34498495"/>
            <a:ext cx="25273390" cy="1502229"/>
            <a:chOff x="-14192" y="1382"/>
            <a:chExt cx="27451941" cy="4572641"/>
          </a:xfrm>
        </p:grpSpPr>
        <p:sp>
          <p:nvSpPr>
            <p:cNvPr id="70"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100"/>
            </a:p>
          </p:txBody>
        </p:sp>
        <p:sp>
          <p:nvSpPr>
            <p:cNvPr id="71"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100"/>
            </a:p>
          </p:txBody>
        </p:sp>
        <p:sp>
          <p:nvSpPr>
            <p:cNvPr id="72"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100" dirty="0">
                <a:ln>
                  <a:noFill/>
                </a:ln>
                <a:solidFill>
                  <a:schemeClr val="accent1"/>
                </a:solidFill>
              </a:endParaRPr>
            </a:p>
          </p:txBody>
        </p:sp>
      </p:grpSp>
      <p:grpSp>
        <p:nvGrpSpPr>
          <p:cNvPr id="44" name="Group 43"/>
          <p:cNvGrpSpPr/>
          <p:nvPr userDrawn="1"/>
        </p:nvGrpSpPr>
        <p:grpSpPr>
          <a:xfrm>
            <a:off x="-12386454" y="-48127"/>
            <a:ext cx="12339175" cy="36047865"/>
            <a:chOff x="-11290004" y="-1"/>
            <a:chExt cx="11083680" cy="32918401"/>
          </a:xfrm>
        </p:grpSpPr>
        <p:sp>
          <p:nvSpPr>
            <p:cNvPr id="61" name="Rectangle 6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a:t>
              </a:r>
              <a:r>
                <a:rPr lang="fr-FR" sz="3200" b="1" spc="0" dirty="0" smtClean="0">
                  <a:solidFill>
                    <a:srgbClr val="FF0000"/>
                  </a:solidFill>
                  <a:latin typeface="Trebuchet MS" pitchFamily="34" charset="0"/>
                </a:rPr>
                <a:t>Cette barre verticale noire ne s'imprime </a:t>
              </a:r>
              <a:r>
                <a:rPr lang="fr-FR" sz="3200" b="1" spc="0" dirty="0" smtClean="0">
                  <a:solidFill>
                    <a:srgbClr val="FF0000"/>
                  </a:solidFill>
                  <a:latin typeface="Trebuchet MS" pitchFamily="34" charset="0"/>
                </a:rPr>
                <a:t>pas, elle ne s’affiche pas dans l’aperçu avant impression</a:t>
              </a:r>
              <a:r>
                <a:rPr lang="en-US" sz="3200" b="1" spc="0" dirty="0" smtClean="0">
                  <a:solidFill>
                    <a:srgbClr val="FF0000"/>
                  </a:solidFill>
                  <a:latin typeface="Trebuchet MS" pitchFamily="34" charset="0"/>
                </a:rPr>
                <a:t>)</a:t>
              </a:r>
              <a:endParaRPr lang="en-US" sz="3200" b="1" spc="600" dirty="0" smtClean="0">
                <a:solidFill>
                  <a:schemeClr val="bg1"/>
                </a:solidFill>
                <a:latin typeface="Trebuchet MS" pitchFamily="34" charset="0"/>
              </a:endParaRPr>
            </a:p>
            <a:p>
              <a:pPr algn="ctr"/>
              <a:endParaRPr lang="en-US" sz="40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GUIDE DE CONCEPTION</a:t>
              </a:r>
            </a:p>
            <a:p>
              <a:pPr algn="ctr"/>
              <a:endParaRPr lang="en-US" sz="2800" b="1" dirty="0" smtClean="0">
                <a:latin typeface="Trebuchet MS" pitchFamily="34" charset="0"/>
              </a:endParaRPr>
            </a:p>
            <a:p>
              <a:pPr defTabSz="3765639"/>
              <a:r>
                <a:rPr lang="fr-FR" sz="2800" i="0" dirty="0" smtClean="0">
                  <a:latin typeface="Trebuchet MS" pitchFamily="34" charset="0"/>
                </a:rPr>
                <a:t>Ce modèle PowerPoint </a:t>
              </a:r>
              <a:r>
                <a:rPr lang="fr-FR" sz="2800" i="0" dirty="0" smtClean="0">
                  <a:latin typeface="Trebuchet MS" pitchFamily="34" charset="0"/>
                </a:rPr>
                <a:t>2013 </a:t>
              </a:r>
              <a:r>
                <a:rPr lang="fr-FR" sz="2800" i="0" dirty="0" smtClean="0">
                  <a:latin typeface="Trebuchet MS" pitchFamily="34" charset="0"/>
                </a:rPr>
                <a:t>produit une affiche de présentation de 70cmx100cm. Vous pouvez l'utiliser pour créer votre affiche de recherche et gagner un temps précieux à placer des titres, des sous-titres, du texte et des graphiques.</a:t>
              </a:r>
              <a:endParaRPr lang="en-US" sz="2800" dirty="0" smtClean="0">
                <a:latin typeface="Trebuchet MS" pitchFamily="34" charset="0"/>
              </a:endParaRPr>
            </a:p>
            <a:p>
              <a:pPr defTabSz="4389219"/>
              <a:endParaRPr lang="en-US" sz="2800" dirty="0" smtClean="0">
                <a:latin typeface="Trebuchet MS" pitchFamily="34" charset="0"/>
              </a:endParaRPr>
            </a:p>
            <a:p>
              <a:pPr defTabSz="4389219"/>
              <a:endParaRPr lang="en-US" sz="2800" dirty="0" smtClean="0">
                <a:solidFill>
                  <a:schemeClr val="bg1"/>
                </a:solidFill>
                <a:latin typeface="Trebuchet MS" pitchFamily="34" charset="0"/>
              </a:endParaRPr>
            </a:p>
            <a:p>
              <a:pPr defTabSz="4389219"/>
              <a:endParaRPr lang="en-US" sz="2800" dirty="0" smtClean="0">
                <a:solidFill>
                  <a:schemeClr val="bg1"/>
                </a:solidFill>
                <a:latin typeface="Trebuchet MS" pitchFamily="34" charset="0"/>
              </a:endParaRPr>
            </a:p>
            <a:p>
              <a:pPr algn="ctr"/>
              <a:r>
                <a:rPr lang="en-US" sz="3200" b="1" spc="600" dirty="0" smtClean="0">
                  <a:solidFill>
                    <a:srgbClr val="FFC000"/>
                  </a:solidFill>
                  <a:latin typeface="Trebuchet MS" pitchFamily="34" charset="0"/>
                </a:rPr>
                <a:t>DÉMARRAGE </a:t>
              </a:r>
              <a:r>
                <a:rPr lang="en-US" sz="3200" b="1" spc="600" dirty="0" smtClean="0">
                  <a:solidFill>
                    <a:srgbClr val="FFC000"/>
                  </a:solidFill>
                  <a:latin typeface="Trebuchet MS" pitchFamily="34" charset="0"/>
                </a:rPr>
                <a:t>RAPIDE</a:t>
              </a:r>
            </a:p>
            <a:p>
              <a:pPr algn="ctr"/>
              <a:r>
                <a:rPr lang="fr-FR" sz="2800" b="0" baseline="0" noProof="0" dirty="0" smtClean="0">
                  <a:solidFill>
                    <a:schemeClr val="bg1"/>
                  </a:solidFill>
                  <a:latin typeface="Trebuchet MS" pitchFamily="34" charset="0"/>
                </a:rPr>
                <a:t>Dans l’anglet Affichage</a:t>
              </a:r>
            </a:p>
            <a:p>
              <a:pPr algn="l"/>
              <a:r>
                <a:rPr lang="fr-FR" sz="2800" b="0" baseline="0" dirty="0" smtClean="0">
                  <a:solidFill>
                    <a:schemeClr val="bg1"/>
                  </a:solidFill>
                  <a:latin typeface="Trebuchet MS" pitchFamily="34" charset="0"/>
                </a:rPr>
                <a:t>	Zoom avant et arrière</a:t>
              </a:r>
            </a:p>
            <a:p>
              <a:pPr algn="l"/>
              <a:r>
                <a:rPr lang="fr-FR" sz="2800" b="0" baseline="0" dirty="0" smtClean="0">
                  <a:solidFill>
                    <a:schemeClr val="bg1"/>
                  </a:solidFill>
                  <a:latin typeface="Trebuchet MS" pitchFamily="34" charset="0"/>
                </a:rPr>
                <a:t>	Lorsque vous travaillez sur votre affiche, 	effectuez un zoom avant et arrière au niveau 	qui vous convient le mieux. Allez voir&gt; ZOOM</a:t>
              </a:r>
              <a:endParaRPr lang="en-US" sz="2800" b="0" baseline="0" dirty="0" smtClean="0">
                <a:solidFill>
                  <a:schemeClr val="bg1"/>
                </a:solidFill>
                <a:latin typeface="Trebuchet MS" pitchFamily="34" charset="0"/>
              </a:endParaRPr>
            </a:p>
            <a:p>
              <a:pPr algn="l"/>
              <a:endParaRPr lang="en-US" sz="2800" b="0"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r>
                <a:rPr lang="fr-FR" sz="2800" b="1" baseline="0" dirty="0" smtClean="0">
                  <a:solidFill>
                    <a:srgbClr val="FFC000"/>
                  </a:solidFill>
                  <a:latin typeface="Trebuchet MS" pitchFamily="34" charset="0"/>
                </a:rPr>
                <a:t>Titre, auteurs et affiliations</a:t>
              </a:r>
            </a:p>
            <a:p>
              <a:pPr algn="ctr"/>
              <a:endParaRPr lang="fr-FR" sz="2800" b="1" baseline="0" dirty="0" smtClean="0">
                <a:solidFill>
                  <a:srgbClr val="FFC000"/>
                </a:solidFill>
                <a:latin typeface="Trebuchet MS" pitchFamily="34" charset="0"/>
              </a:endParaRPr>
            </a:p>
            <a:p>
              <a:pPr algn="ctr"/>
              <a:r>
                <a:rPr lang="fr-FR" sz="2800" b="1" baseline="0" dirty="0" smtClean="0">
                  <a:solidFill>
                    <a:schemeClr val="bg1"/>
                  </a:solidFill>
                  <a:latin typeface="Trebuchet MS" pitchFamily="34" charset="0"/>
                </a:rPr>
                <a:t>Commencez à concevoir votre affiche en ajoutant le titre, les noms des auteurs et les institutions affiliées. Vous pouvez taper ou coller du texte dans les zones fournies. Le modèle ajustera automatiquement la taille de votre texte pour l'adapter à la zone de titre. Vous pouvez remplacer manuellement cette fonctionnalité et modifier la taille de votre texte</a:t>
              </a:r>
              <a:r>
                <a:rPr lang="fr-FR" sz="2800" b="1" baseline="0" dirty="0" smtClean="0">
                  <a:solidFill>
                    <a:srgbClr val="FFC000"/>
                  </a:solidFill>
                  <a:latin typeface="Trebuchet MS" pitchFamily="34" charset="0"/>
                </a:rPr>
                <a:t>.</a:t>
              </a:r>
            </a:p>
            <a:p>
              <a:pPr algn="ctr"/>
              <a:endParaRPr lang="fr-FR" sz="2800" b="1" baseline="0" dirty="0" smtClean="0">
                <a:solidFill>
                  <a:srgbClr val="FFC000"/>
                </a:solidFill>
                <a:latin typeface="Trebuchet MS" pitchFamily="34" charset="0"/>
              </a:endParaRPr>
            </a:p>
            <a:p>
              <a:pPr algn="ctr"/>
              <a:r>
                <a:rPr lang="fr-FR" sz="2800" b="1" baseline="0" dirty="0" smtClean="0">
                  <a:solidFill>
                    <a:srgbClr val="FFC000"/>
                  </a:solidFill>
                  <a:latin typeface="Trebuchet MS" pitchFamily="34" charset="0"/>
                </a:rPr>
                <a:t>CONSEIL: </a:t>
              </a:r>
              <a:r>
                <a:rPr lang="fr-FR" sz="2800" b="1" baseline="0" dirty="0" smtClean="0">
                  <a:solidFill>
                    <a:schemeClr val="bg1"/>
                  </a:solidFill>
                  <a:latin typeface="Trebuchet MS" pitchFamily="34" charset="0"/>
                </a:rPr>
                <a:t>la taille de la police de votre titre doit être supérieure à votre nom et à ceux de votre établissement.</a:t>
              </a:r>
              <a:endParaRPr lang="fr-FR" sz="2800" b="1" dirty="0" smtClean="0">
                <a:solidFill>
                  <a:srgbClr val="FFC000"/>
                </a:solidFill>
                <a:latin typeface="Trebuchet MS" pitchFamily="34" charset="0"/>
              </a:endParaRPr>
            </a:p>
            <a:p>
              <a:pPr algn="ctr"/>
              <a:endParaRPr lang="fr-FR" sz="2800" b="1" dirty="0" smtClean="0">
                <a:solidFill>
                  <a:srgbClr val="FFC000"/>
                </a:solidFill>
                <a:latin typeface="Trebuchet MS" pitchFamily="34" charset="0"/>
              </a:endParaRPr>
            </a:p>
            <a:p>
              <a:pPr algn="ctr"/>
              <a:endParaRPr lang="fr-FR" sz="2800" b="1" dirty="0" smtClean="0">
                <a:solidFill>
                  <a:srgbClr val="FFC000"/>
                </a:solidFill>
                <a:latin typeface="Trebuchet MS" pitchFamily="34" charset="0"/>
              </a:endParaRPr>
            </a:p>
            <a:p>
              <a:pPr algn="ctr"/>
              <a:endParaRPr lang="fr-FR" sz="2800" b="1" dirty="0" smtClean="0">
                <a:solidFill>
                  <a:srgbClr val="FFC000"/>
                </a:solidFill>
                <a:latin typeface="Trebuchet MS" pitchFamily="34" charset="0"/>
              </a:endParaRPr>
            </a:p>
            <a:p>
              <a:pPr algn="ctr"/>
              <a:endParaRPr lang="fr-FR" sz="2800" b="1" dirty="0" smtClean="0">
                <a:solidFill>
                  <a:srgbClr val="FFC000"/>
                </a:solidFill>
                <a:latin typeface="Trebuchet MS" pitchFamily="34" charset="0"/>
              </a:endParaRPr>
            </a:p>
            <a:p>
              <a:pPr algn="ctr"/>
              <a:r>
                <a:rPr lang="fr-FR" sz="2800" b="1" dirty="0" smtClean="0">
                  <a:solidFill>
                    <a:srgbClr val="FFC000"/>
                  </a:solidFill>
                  <a:latin typeface="Trebuchet MS" pitchFamily="34" charset="0"/>
                </a:rPr>
                <a:t>Ajout de logos / sceaux</a:t>
              </a:r>
            </a:p>
            <a:p>
              <a:pPr algn="ctr"/>
              <a:endParaRPr lang="fr-FR" sz="2800" b="1" dirty="0" smtClean="0">
                <a:solidFill>
                  <a:srgbClr val="FFC000"/>
                </a:solidFill>
                <a:latin typeface="Trebuchet MS" pitchFamily="34" charset="0"/>
              </a:endParaRPr>
            </a:p>
            <a:p>
              <a:pPr algn="ctr"/>
              <a:r>
                <a:rPr lang="fr-FR" sz="2800" b="1" dirty="0" smtClean="0">
                  <a:solidFill>
                    <a:schemeClr val="bg1"/>
                  </a:solidFill>
                  <a:latin typeface="Trebuchet MS" pitchFamily="34" charset="0"/>
                </a:rPr>
                <a:t>Le plus souvent, des logos sont ajoutés de chaque côté du titre. Vous pouvez insérer un logo en le faisant glisser depuis votre bureau, le copier-coller ou en allant dans INSERT&gt; IMAGES. Les logos provenant de sites Web risquent d'être de mauvaise qualité lorsqu'ils sont imprimés. Zoomez à 100% pour voir à quoi ressemblera le logo sur l'affiche finale et apportez les modifications nécessaires.</a:t>
              </a:r>
            </a:p>
            <a:p>
              <a:pPr algn="ctr"/>
              <a:endParaRPr lang="fr-FR" sz="2800" b="1" baseline="0" dirty="0" smtClean="0">
                <a:solidFill>
                  <a:srgbClr val="FFC000"/>
                </a:solidFill>
                <a:latin typeface="Trebuchet MS" pitchFamily="34" charset="0"/>
              </a:endParaRPr>
            </a:p>
            <a:p>
              <a:pPr algn="ctr"/>
              <a:r>
                <a:rPr lang="fr-FR" sz="2800" b="1" baseline="0" dirty="0" smtClean="0">
                  <a:solidFill>
                    <a:srgbClr val="FFC000"/>
                  </a:solidFill>
                  <a:latin typeface="Trebuchet MS" pitchFamily="34" charset="0"/>
                </a:rPr>
                <a:t>Photographies / graphiques</a:t>
              </a:r>
            </a:p>
            <a:p>
              <a:pPr algn="ctr"/>
              <a:endParaRPr lang="fr-FR" sz="2800" b="1" baseline="0" dirty="0" smtClean="0">
                <a:solidFill>
                  <a:srgbClr val="FFC000"/>
                </a:solidFill>
                <a:latin typeface="Trebuchet MS" pitchFamily="34" charset="0"/>
              </a:endParaRPr>
            </a:p>
            <a:p>
              <a:pPr algn="ctr"/>
              <a:r>
                <a:rPr lang="fr-FR" sz="2800" b="1" baseline="0" dirty="0" smtClean="0">
                  <a:solidFill>
                    <a:schemeClr val="bg1"/>
                  </a:solidFill>
                  <a:latin typeface="Trebuchet MS" pitchFamily="34" charset="0"/>
                </a:rPr>
                <a:t>Vous pouvez ajouter des images en les faisant glisser depuis votre bureau, les copier et les coller ou en allant dans INSERT&gt; IMAGES. Redimensionnez les images proportionnellement en maintenant la touche MAJ enfoncée et en faisant glisser l'une des poignées d'angle. Pour une affiche de qualité professionnelle, ne déformez pas vos images en les agrandissant de manière disproportionnée.</a:t>
              </a:r>
              <a:endParaRPr lang="en-US" sz="2800" b="0" baseline="0" dirty="0" smtClean="0">
                <a:solidFill>
                  <a:schemeClr val="bg1"/>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r>
                <a:rPr lang="fr-FR" sz="2800" b="1" baseline="0" dirty="0" smtClean="0">
                  <a:solidFill>
                    <a:srgbClr val="FFC000"/>
                  </a:solidFill>
                  <a:latin typeface="Trebuchet MS" pitchFamily="34" charset="0"/>
                </a:rPr>
                <a:t>Contrôle de la qualité de l'image</a:t>
              </a:r>
            </a:p>
            <a:p>
              <a:pPr algn="ctr"/>
              <a:r>
                <a:rPr lang="fr-FR" sz="2800" b="1" baseline="0" dirty="0" smtClean="0">
                  <a:solidFill>
                    <a:schemeClr val="bg1"/>
                  </a:solidFill>
                  <a:latin typeface="Trebuchet MS" pitchFamily="34" charset="0"/>
                </a:rPr>
                <a:t>Zoomez et regardez vos images avec un grossissement de 100%. S'ils ont l'air bien, ils imprimeront bien.</a:t>
              </a:r>
              <a:endParaRPr lang="en-US" sz="2800" b="0" dirty="0" smtClean="0">
                <a:solidFill>
                  <a:schemeClr val="bg1"/>
                </a:solidFill>
                <a:latin typeface="Trebuchet MS" pitchFamily="34" charset="0"/>
              </a:endParaRPr>
            </a:p>
          </p:txBody>
        </p:sp>
        <p:cxnSp>
          <p:nvCxnSpPr>
            <p:cNvPr id="62" name="Straight Connector 61"/>
            <p:cNvCxnSpPr/>
            <p:nvPr/>
          </p:nvCxnSpPr>
          <p:spPr>
            <a:xfrm>
              <a:off x="-11290004" y="4475919"/>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63" name="Picture 62"/>
            <p:cNvPicPr>
              <a:picLocks noChangeAspect="1"/>
            </p:cNvPicPr>
            <p:nvPr userDrawn="1"/>
          </p:nvPicPr>
          <p:blipFill>
            <a:blip r:embed="rId4"/>
            <a:stretch>
              <a:fillRect/>
            </a:stretch>
          </p:blipFill>
          <p:spPr>
            <a:xfrm>
              <a:off x="-10539211" y="5891817"/>
              <a:ext cx="2118265" cy="1593585"/>
            </a:xfrm>
            <a:prstGeom prst="rect">
              <a:avLst/>
            </a:prstGeom>
          </p:spPr>
        </p:pic>
        <p:pic>
          <p:nvPicPr>
            <p:cNvPr id="64" name="Picture 63"/>
            <p:cNvPicPr>
              <a:picLocks noChangeAspect="1"/>
            </p:cNvPicPr>
            <p:nvPr userDrawn="1"/>
          </p:nvPicPr>
          <p:blipFill>
            <a:blip r:embed="rId5"/>
            <a:stretch>
              <a:fillRect/>
            </a:stretch>
          </p:blipFill>
          <p:spPr>
            <a:xfrm>
              <a:off x="-10704634" y="13653099"/>
              <a:ext cx="9986808" cy="1053596"/>
            </a:xfrm>
            <a:prstGeom prst="rect">
              <a:avLst/>
            </a:prstGeom>
          </p:spPr>
        </p:pic>
        <p:grpSp>
          <p:nvGrpSpPr>
            <p:cNvPr id="65" name="Group 64"/>
            <p:cNvGrpSpPr/>
            <p:nvPr userDrawn="1"/>
          </p:nvGrpSpPr>
          <p:grpSpPr>
            <a:xfrm>
              <a:off x="-9489790" y="23271466"/>
              <a:ext cx="7722261" cy="2220531"/>
              <a:chOff x="-4352815" y="10892836"/>
              <a:chExt cx="3558845" cy="1020206"/>
            </a:xfrm>
          </p:grpSpPr>
          <p:grpSp>
            <p:nvGrpSpPr>
              <p:cNvPr id="77" name="Group 76"/>
              <p:cNvGrpSpPr/>
              <p:nvPr userDrawn="1"/>
            </p:nvGrpSpPr>
            <p:grpSpPr>
              <a:xfrm>
                <a:off x="-2788275" y="10936656"/>
                <a:ext cx="624430" cy="902174"/>
                <a:chOff x="-3964665" y="10939407"/>
                <a:chExt cx="779337" cy="1292808"/>
              </a:xfrm>
            </p:grpSpPr>
            <p:pic>
              <p:nvPicPr>
                <p:cNvPr id="83" name="Picture 82"/>
                <p:cNvPicPr>
                  <a:picLocks noChangeAspect="1"/>
                </p:cNvPicPr>
                <p:nvPr userDrawn="1"/>
              </p:nvPicPr>
              <p:blipFill>
                <a:blip r:embed="rId6"/>
                <a:stretch>
                  <a:fillRect/>
                </a:stretch>
              </p:blipFill>
              <p:spPr>
                <a:xfrm>
                  <a:off x="-3954130" y="10939407"/>
                  <a:ext cx="768801" cy="1090857"/>
                </a:xfrm>
                <a:prstGeom prst="rect">
                  <a:avLst/>
                </a:prstGeom>
              </p:spPr>
            </p:pic>
            <p:sp>
              <p:nvSpPr>
                <p:cNvPr id="84" name="TextBox 83"/>
                <p:cNvSpPr txBox="1"/>
                <p:nvPr userDrawn="1"/>
              </p:nvSpPr>
              <p:spPr>
                <a:xfrm>
                  <a:off x="-3964665" y="11936148"/>
                  <a:ext cx="779337" cy="296067"/>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ORIGINALE</a:t>
                  </a:r>
                  <a:endParaRPr lang="en-US" sz="2000" b="1" dirty="0">
                    <a:solidFill>
                      <a:schemeClr val="tx1"/>
                    </a:solidFill>
                  </a:endParaRPr>
                </a:p>
              </p:txBody>
            </p:sp>
          </p:grpSp>
          <p:grpSp>
            <p:nvGrpSpPr>
              <p:cNvPr id="78" name="Group 77"/>
              <p:cNvGrpSpPr/>
              <p:nvPr userDrawn="1"/>
            </p:nvGrpSpPr>
            <p:grpSpPr>
              <a:xfrm>
                <a:off x="-1827487" y="10936654"/>
                <a:ext cx="1033517" cy="902167"/>
                <a:chOff x="-2639100" y="11029391"/>
                <a:chExt cx="1420279" cy="1239773"/>
              </a:xfrm>
            </p:grpSpPr>
            <p:pic>
              <p:nvPicPr>
                <p:cNvPr id="81" name="Picture 80"/>
                <p:cNvPicPr>
                  <a:picLocks noChangeAspect="1"/>
                </p:cNvPicPr>
                <p:nvPr userDrawn="1"/>
              </p:nvPicPr>
              <p:blipFill>
                <a:blip r:embed="rId6"/>
                <a:stretch>
                  <a:fillRect/>
                </a:stretch>
              </p:blipFill>
              <p:spPr>
                <a:xfrm>
                  <a:off x="-2639100" y="11029391"/>
                  <a:ext cx="1420279" cy="1029694"/>
                </a:xfrm>
                <a:prstGeom prst="rect">
                  <a:avLst/>
                </a:prstGeom>
              </p:spPr>
            </p:pic>
            <p:sp>
              <p:nvSpPr>
                <p:cNvPr id="82" name="TextBox 81"/>
                <p:cNvSpPr txBox="1"/>
                <p:nvPr userDrawn="1"/>
              </p:nvSpPr>
              <p:spPr>
                <a:xfrm>
                  <a:off x="-2636353" y="11985240"/>
                  <a:ext cx="1417532" cy="283924"/>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DEFORMEE</a:t>
                  </a:r>
                  <a:endParaRPr lang="en-US" sz="900" b="1" dirty="0">
                    <a:solidFill>
                      <a:schemeClr val="bg1"/>
                    </a:solidFill>
                  </a:endParaRPr>
                </a:p>
              </p:txBody>
            </p:sp>
          </p:grpSp>
          <p:pic>
            <p:nvPicPr>
              <p:cNvPr id="79" name="Picture 78"/>
              <p:cNvPicPr>
                <a:picLocks noChangeAspect="1"/>
              </p:cNvPicPr>
              <p:nvPr userDrawn="1"/>
            </p:nvPicPr>
            <p:blipFill>
              <a:blip r:embed="rId7"/>
              <a:stretch>
                <a:fillRect/>
              </a:stretch>
            </p:blipFill>
            <p:spPr>
              <a:xfrm>
                <a:off x="-4299984" y="10892836"/>
                <a:ext cx="1098742" cy="847761"/>
              </a:xfrm>
              <a:prstGeom prst="rect">
                <a:avLst/>
              </a:prstGeom>
            </p:spPr>
          </p:pic>
          <p:sp>
            <p:nvSpPr>
              <p:cNvPr id="80" name="TextBox 79"/>
              <p:cNvSpPr txBox="1"/>
              <p:nvPr userDrawn="1"/>
            </p:nvSpPr>
            <p:spPr>
              <a:xfrm>
                <a:off x="-4352815" y="11564392"/>
                <a:ext cx="1263124" cy="348650"/>
              </a:xfrm>
              <a:prstGeom prst="rect">
                <a:avLst/>
              </a:prstGeom>
              <a:noFill/>
            </p:spPr>
            <p:txBody>
              <a:bodyPr wrap="square" lIns="457200" tIns="457200" rIns="457200" bIns="0" rtlCol="0">
                <a:spAutoFit/>
              </a:bodyPr>
              <a:lstStyle/>
              <a:p>
                <a:pPr algn="ctr"/>
                <a:r>
                  <a:rPr lang="en-US" sz="2400" dirty="0" smtClean="0">
                    <a:solidFill>
                      <a:schemeClr val="bg1"/>
                    </a:solidFill>
                  </a:rPr>
                  <a:t>Corner</a:t>
                </a:r>
                <a:r>
                  <a:rPr lang="en-US" sz="2400" baseline="0" dirty="0" smtClean="0">
                    <a:solidFill>
                      <a:schemeClr val="bg1"/>
                    </a:solidFill>
                  </a:rPr>
                  <a:t> handles</a:t>
                </a:r>
                <a:endParaRPr lang="en-US" sz="2400" dirty="0">
                  <a:solidFill>
                    <a:schemeClr val="bg1"/>
                  </a:solidFill>
                </a:endParaRPr>
              </a:p>
            </p:txBody>
          </p:sp>
        </p:grpSp>
        <p:grpSp>
          <p:nvGrpSpPr>
            <p:cNvPr id="66" name="Group 65"/>
            <p:cNvGrpSpPr/>
            <p:nvPr userDrawn="1"/>
          </p:nvGrpSpPr>
          <p:grpSpPr>
            <a:xfrm>
              <a:off x="-10857240" y="27897792"/>
              <a:ext cx="9990256" cy="2453249"/>
              <a:chOff x="-4966274" y="12801389"/>
              <a:chExt cx="4604063" cy="1127127"/>
            </a:xfrm>
          </p:grpSpPr>
          <p:graphicFrame>
            <p:nvGraphicFramePr>
              <p:cNvPr id="67" name="Object 66"/>
              <p:cNvGraphicFramePr>
                <a:graphicFrameLocks noChangeAspect="1"/>
              </p:cNvGraphicFramePr>
              <p:nvPr userDrawn="1">
                <p:extLst>
                  <p:ext uri="{D42A27DB-BD31-4B8C-83A1-F6EECF244321}">
                    <p14:modId xmlns:p14="http://schemas.microsoft.com/office/powerpoint/2010/main" val="3596551958"/>
                  </p:ext>
                </p:extLst>
              </p:nvPr>
            </p:nvGraphicFramePr>
            <p:xfrm>
              <a:off x="-4600338" y="12801394"/>
              <a:ext cx="1828800" cy="1117600"/>
            </p:xfrm>
            <a:graphic>
              <a:graphicData uri="http://schemas.openxmlformats.org/presentationml/2006/ole">
                <mc:AlternateContent xmlns:mc="http://schemas.openxmlformats.org/markup-compatibility/2006">
                  <mc:Choice xmlns:v="urn:schemas-microsoft-com:vml" Requires="v">
                    <p:oleObj spid="_x0000_s2190"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00338" y="12801394"/>
                            <a:ext cx="1828800" cy="1117600"/>
                          </a:xfrm>
                          <a:prstGeom prst="rect">
                            <a:avLst/>
                          </a:prstGeom>
                        </p:spPr>
                      </p:pic>
                    </p:oleObj>
                  </mc:Fallback>
                </mc:AlternateContent>
              </a:graphicData>
            </a:graphic>
          </p:graphicFrame>
          <p:graphicFrame>
            <p:nvGraphicFramePr>
              <p:cNvPr id="74" name="Object 73"/>
              <p:cNvGraphicFramePr>
                <a:graphicFrameLocks noChangeAspect="1"/>
              </p:cNvGraphicFramePr>
              <p:nvPr userDrawn="1">
                <p:extLst>
                  <p:ext uri="{D42A27DB-BD31-4B8C-83A1-F6EECF244321}">
                    <p14:modId xmlns:p14="http://schemas.microsoft.com/office/powerpoint/2010/main" val="1804204634"/>
                  </p:ext>
                </p:extLst>
              </p:nvPr>
            </p:nvGraphicFramePr>
            <p:xfrm>
              <a:off x="-2523633" y="12805087"/>
              <a:ext cx="1828800" cy="1117600"/>
            </p:xfrm>
            <a:graphic>
              <a:graphicData uri="http://schemas.openxmlformats.org/presentationml/2006/ole">
                <mc:AlternateContent xmlns:mc="http://schemas.openxmlformats.org/markup-compatibility/2006">
                  <mc:Choice xmlns:v="urn:schemas-microsoft-com:vml" Requires="v">
                    <p:oleObj spid="_x0000_s2191"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523633" y="12805087"/>
                            <a:ext cx="1828800" cy="1117600"/>
                          </a:xfrm>
                          <a:prstGeom prst="rect">
                            <a:avLst/>
                          </a:prstGeom>
                        </p:spPr>
                      </p:pic>
                    </p:oleObj>
                  </mc:Fallback>
                </mc:AlternateContent>
              </a:graphicData>
            </a:graphic>
          </p:graphicFrame>
          <p:sp>
            <p:nvSpPr>
              <p:cNvPr id="75" name="TextBox 74"/>
              <p:cNvSpPr txBox="1"/>
              <p:nvPr userDrawn="1"/>
            </p:nvSpPr>
            <p:spPr>
              <a:xfrm rot="16200000">
                <a:off x="-5378509" y="13213624"/>
                <a:ext cx="1117601" cy="293131"/>
              </a:xfrm>
              <a:prstGeom prst="rect">
                <a:avLst/>
              </a:prstGeom>
              <a:noFill/>
            </p:spPr>
            <p:txBody>
              <a:bodyPr wrap="square" lIns="91440" tIns="91440" rIns="91440" bIns="0" rtlCol="0">
                <a:spAutoFit/>
              </a:bodyPr>
              <a:lstStyle/>
              <a:p>
                <a:pPr algn="ctr"/>
                <a:r>
                  <a:rPr lang="en-US" sz="2000" dirty="0" smtClean="0">
                    <a:solidFill>
                      <a:srgbClr val="92D050"/>
                    </a:solidFill>
                  </a:rPr>
                  <a:t>Bonne </a:t>
                </a:r>
                <a:r>
                  <a:rPr lang="en-US" sz="2000" dirty="0" err="1" smtClean="0">
                    <a:solidFill>
                      <a:srgbClr val="92D050"/>
                    </a:solidFill>
                  </a:rPr>
                  <a:t>qualité</a:t>
                </a:r>
                <a:r>
                  <a:rPr lang="en-US" sz="2000" dirty="0" smtClean="0">
                    <a:solidFill>
                      <a:srgbClr val="92D050"/>
                    </a:solidFill>
                  </a:rPr>
                  <a:t> </a:t>
                </a:r>
                <a:r>
                  <a:rPr lang="en-US" sz="2000" dirty="0" err="1" smtClean="0">
                    <a:solidFill>
                      <a:srgbClr val="92D050"/>
                    </a:solidFill>
                  </a:rPr>
                  <a:t>d’impression</a:t>
                </a:r>
                <a:endParaRPr lang="en-US" sz="2000" dirty="0">
                  <a:solidFill>
                    <a:schemeClr val="bg1"/>
                  </a:solidFill>
                </a:endParaRPr>
              </a:p>
            </p:txBody>
          </p:sp>
          <p:sp>
            <p:nvSpPr>
              <p:cNvPr id="76" name="TextBox 75"/>
              <p:cNvSpPr txBox="1"/>
              <p:nvPr userDrawn="1"/>
            </p:nvSpPr>
            <p:spPr>
              <a:xfrm rot="16200000">
                <a:off x="-1067577" y="13223150"/>
                <a:ext cx="1117601" cy="293131"/>
              </a:xfrm>
              <a:prstGeom prst="rect">
                <a:avLst/>
              </a:prstGeom>
              <a:noFill/>
            </p:spPr>
            <p:txBody>
              <a:bodyPr wrap="square" lIns="91440" tIns="91440" rIns="91440" bIns="0" rtlCol="0">
                <a:spAutoFit/>
              </a:bodyPr>
              <a:lstStyle/>
              <a:p>
                <a:pPr algn="ctr"/>
                <a:r>
                  <a:rPr lang="en-US" sz="2000" dirty="0" err="1" smtClean="0">
                    <a:solidFill>
                      <a:srgbClr val="FF0000"/>
                    </a:solidFill>
                  </a:rPr>
                  <a:t>Mauvaise</a:t>
                </a:r>
                <a:r>
                  <a:rPr lang="en-US" sz="2000" dirty="0" smtClean="0">
                    <a:solidFill>
                      <a:srgbClr val="FF0000"/>
                    </a:solidFill>
                  </a:rPr>
                  <a:t> </a:t>
                </a:r>
                <a:r>
                  <a:rPr lang="en-US" sz="2000" dirty="0" err="1" smtClean="0">
                    <a:solidFill>
                      <a:srgbClr val="FF0000"/>
                    </a:solidFill>
                  </a:rPr>
                  <a:t>qualité</a:t>
                </a:r>
                <a:r>
                  <a:rPr lang="en-US" sz="2000" dirty="0" smtClean="0">
                    <a:solidFill>
                      <a:srgbClr val="FF0000"/>
                    </a:solidFill>
                  </a:rPr>
                  <a:t> </a:t>
                </a:r>
                <a:r>
                  <a:rPr lang="en-US" sz="2000" dirty="0" err="1" smtClean="0">
                    <a:solidFill>
                      <a:srgbClr val="FF0000"/>
                    </a:solidFill>
                  </a:rPr>
                  <a:t>d’impression</a:t>
                </a:r>
                <a:endParaRPr lang="en-US" sz="2000" dirty="0">
                  <a:solidFill>
                    <a:schemeClr val="bg1"/>
                  </a:solidFill>
                </a:endParaRPr>
              </a:p>
            </p:txBody>
          </p:sp>
        </p:grpSp>
      </p:grpSp>
      <p:grpSp>
        <p:nvGrpSpPr>
          <p:cNvPr id="85" name="Group 84"/>
          <p:cNvGrpSpPr/>
          <p:nvPr userDrawn="1"/>
        </p:nvGrpSpPr>
        <p:grpSpPr>
          <a:xfrm>
            <a:off x="25255193" y="3"/>
            <a:ext cx="12292574" cy="35999737"/>
            <a:chOff x="44157839" y="-55064"/>
            <a:chExt cx="11062139" cy="32416731"/>
          </a:xfrm>
        </p:grpSpPr>
        <p:sp>
          <p:nvSpPr>
            <p:cNvPr id="86" name="Rectangle 85"/>
            <p:cNvSpPr/>
            <p:nvPr userDrawn="1"/>
          </p:nvSpPr>
          <p:spPr>
            <a:xfrm>
              <a:off x="44157839" y="-55064"/>
              <a:ext cx="11062139" cy="3241673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(Suite)</a:t>
              </a:r>
            </a:p>
            <a:p>
              <a:pPr algn="ctr"/>
              <a:r>
                <a:rPr lang="fr-FR" sz="2800" b="1" baseline="0" dirty="0" smtClean="0">
                  <a:solidFill>
                    <a:srgbClr val="FFC000"/>
                  </a:solidFill>
                  <a:latin typeface="Trebuchet MS" pitchFamily="34" charset="0"/>
                </a:rPr>
                <a:t>Comment changer le thème de couleur de gabarit ?</a:t>
              </a:r>
            </a:p>
            <a:p>
              <a:pPr algn="ctr"/>
              <a:r>
                <a:rPr lang="fr-FR" sz="2800" b="1" baseline="0" dirty="0" smtClean="0">
                  <a:solidFill>
                    <a:schemeClr val="bg1"/>
                  </a:solidFill>
                  <a:latin typeface="Trebuchet MS" pitchFamily="34" charset="0"/>
                </a:rPr>
                <a:t>Vous pouvez facilement changer le thème de couleur de votre affiche en allant dans le menu DESIGN, en cliquant sur COULEURS et en choisissant le thème de couleur de votre choix. Vous pouvez également créer votre propre thème de couleur.</a:t>
              </a:r>
              <a:endParaRPr lang="en-US" sz="2800" b="0" baseline="0" dirty="0" smtClean="0">
                <a:solidFill>
                  <a:schemeClr val="bg1"/>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fr-FR" sz="2800" b="1" baseline="0" dirty="0" smtClean="0">
                <a:solidFill>
                  <a:schemeClr val="bg1"/>
                </a:solidFill>
                <a:latin typeface="Trebuchet MS" pitchFamily="34" charset="0"/>
              </a:endParaRPr>
            </a:p>
            <a:p>
              <a:pPr marL="0" indent="0" algn="l" defTabSz="114300"/>
              <a:endParaRPr lang="fr-FR" sz="2800" b="1" baseline="0" dirty="0" smtClean="0">
                <a:solidFill>
                  <a:schemeClr val="bg1"/>
                </a:solidFill>
                <a:latin typeface="Trebuchet MS" pitchFamily="34" charset="0"/>
              </a:endParaRPr>
            </a:p>
            <a:p>
              <a:pPr marL="0" indent="0" algn="l" defTabSz="114300"/>
              <a:r>
                <a:rPr lang="fr-FR" sz="2800" b="1" baseline="0" dirty="0" smtClean="0">
                  <a:solidFill>
                    <a:schemeClr val="bg1"/>
                  </a:solidFill>
                  <a:latin typeface="Trebuchet MS" pitchFamily="34" charset="0"/>
                </a:rPr>
                <a:t>Vous pouvez également modifier manuellement la couleur de votre arrière-plan en sélectionnant VIEW&gt; SLIDE MASTER. Une fois que vous avez terminé de travailler sur le maître, rendez-vous dans VIEW&gt; NORMAL pour continuer à travailler sur votre affiche.</a:t>
              </a:r>
              <a:endParaRPr lang="en-US" sz="2800" b="1" baseline="0" dirty="0" smtClean="0">
                <a:solidFill>
                  <a:schemeClr val="bg1"/>
                </a:solidFill>
                <a:latin typeface="Trebuchet MS" pitchFamily="34" charset="0"/>
              </a:endParaRPr>
            </a:p>
            <a:p>
              <a:pPr algn="ctr"/>
              <a:endParaRPr lang="en-US" sz="32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Comment </a:t>
              </a:r>
              <a:r>
                <a:rPr lang="en-US" sz="3200" b="1" baseline="0" dirty="0" err="1" smtClean="0">
                  <a:solidFill>
                    <a:srgbClr val="FFC000"/>
                  </a:solidFill>
                  <a:latin typeface="Trebuchet MS" pitchFamily="34" charset="0"/>
                </a:rPr>
                <a:t>ajouter</a:t>
              </a:r>
              <a:r>
                <a:rPr lang="en-US" sz="3200" b="1" baseline="0" dirty="0" smtClean="0">
                  <a:solidFill>
                    <a:srgbClr val="FFC000"/>
                  </a:solidFill>
                  <a:latin typeface="Trebuchet MS" pitchFamily="34" charset="0"/>
                </a:rPr>
                <a:t> du </a:t>
              </a:r>
              <a:r>
                <a:rPr lang="en-US" sz="3200" b="1" baseline="0" dirty="0" err="1" smtClean="0">
                  <a:solidFill>
                    <a:srgbClr val="FFC000"/>
                  </a:solidFill>
                  <a:latin typeface="Trebuchet MS" pitchFamily="34" charset="0"/>
                </a:rPr>
                <a:t>texte</a:t>
              </a:r>
              <a:endParaRPr lang="en-US" sz="3200" b="1" baseline="0" dirty="0" smtClean="0">
                <a:solidFill>
                  <a:srgbClr val="FFC000"/>
                </a:solidFill>
                <a:latin typeface="Trebuchet MS" pitchFamily="34" charset="0"/>
              </a:endParaRPr>
            </a:p>
            <a:p>
              <a:pPr marL="3429000" lvl="2" indent="0" algn="l" defTabSz="114300"/>
              <a:r>
                <a:rPr lang="fr-FR" sz="2800" b="1" baseline="0" dirty="0" smtClean="0">
                  <a:solidFill>
                    <a:schemeClr val="bg1"/>
                  </a:solidFill>
                  <a:latin typeface="Trebuchet MS" pitchFamily="34" charset="0"/>
                </a:rPr>
                <a:t>Le modèle est livré avec un certain nombre d'espaces réservés </a:t>
              </a:r>
              <a:r>
                <a:rPr lang="fr-FR" sz="2800" b="1" baseline="0" dirty="0" err="1" smtClean="0">
                  <a:solidFill>
                    <a:schemeClr val="bg1"/>
                  </a:solidFill>
                  <a:latin typeface="Trebuchet MS" pitchFamily="34" charset="0"/>
                </a:rPr>
                <a:t>pré-formatés</a:t>
              </a:r>
              <a:r>
                <a:rPr lang="fr-FR" sz="2800" b="1" baseline="0" dirty="0" smtClean="0">
                  <a:solidFill>
                    <a:schemeClr val="bg1"/>
                  </a:solidFill>
                  <a:latin typeface="Trebuchet MS" pitchFamily="34" charset="0"/>
                </a:rPr>
                <a:t> pour les en-têtes et les blocs de texte. Vous pouvez ajouter davantage de blocs en copiant / collant les blocs existants ou en ajoutant une zone de texte à partir du menu ACCUEIL.</a:t>
              </a:r>
              <a:endParaRPr lang="en-US" sz="2800" b="1" baseline="0" dirty="0" smtClean="0">
                <a:solidFill>
                  <a:schemeClr val="bg1"/>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smtClean="0">
                  <a:ln>
                    <a:noFill/>
                  </a:ln>
                  <a:solidFill>
                    <a:srgbClr val="FFC000"/>
                  </a:solidFill>
                  <a:effectLst/>
                  <a:uLnTx/>
                  <a:uFillTx/>
                  <a:latin typeface="Trebuchet MS" pitchFamily="34" charset="0"/>
                </a:rPr>
                <a:t>Taille</a:t>
              </a:r>
              <a:r>
                <a:rPr kumimoji="0" lang="en-US" sz="2800" b="1" i="0" u="none" strike="noStrike" kern="1200" cap="none" spc="0" normalizeH="0" baseline="0" noProof="0" dirty="0" smtClean="0">
                  <a:ln>
                    <a:noFill/>
                  </a:ln>
                  <a:solidFill>
                    <a:srgbClr val="FFC000"/>
                  </a:solidFill>
                  <a:effectLst/>
                  <a:uLnTx/>
                  <a:uFillTx/>
                  <a:latin typeface="Trebuchet MS" pitchFamily="34" charset="0"/>
                </a:rPr>
                <a:t> du </a:t>
              </a:r>
              <a:r>
                <a:rPr kumimoji="0" lang="en-US" sz="2800" b="1" i="0" u="none" strike="noStrike" kern="1200" cap="none" spc="0" normalizeH="0" baseline="0" noProof="0" dirty="0" err="1" smtClean="0">
                  <a:ln>
                    <a:noFill/>
                  </a:ln>
                  <a:solidFill>
                    <a:srgbClr val="FFC000"/>
                  </a:solidFill>
                  <a:effectLst/>
                  <a:uLnTx/>
                  <a:uFillTx/>
                  <a:latin typeface="Trebuchet MS" pitchFamily="34" charset="0"/>
                </a:rPr>
                <a:t>texte</a:t>
              </a:r>
              <a:endParaRPr kumimoji="0" lang="en-US" sz="2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Trebuchet MS" pitchFamily="34" charset="0"/>
                </a:rPr>
                <a:t>Ajustez la taille de votre texte en fonction de la quantité de contenu que vous devez présenter. Le texte de modèle par défaut offre un bon point de départ. Suivez les consignes indiquées dans le corps du Poster.</a:t>
              </a:r>
              <a:endParaRPr lang="en-US" sz="2800" b="1" baseline="0" dirty="0" smtClean="0">
                <a:solidFill>
                  <a:schemeClr val="bg1"/>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2800" b="1" baseline="0" dirty="0" smtClean="0">
                  <a:solidFill>
                    <a:srgbClr val="FFC000"/>
                  </a:solidFill>
                  <a:latin typeface="Trebuchet MS" pitchFamily="34" charset="0"/>
                </a:rPr>
                <a:t>Comment </a:t>
              </a:r>
              <a:r>
                <a:rPr lang="en-US" sz="2800" b="1" baseline="0" dirty="0" err="1" smtClean="0">
                  <a:solidFill>
                    <a:srgbClr val="FFC000"/>
                  </a:solidFill>
                  <a:latin typeface="Trebuchet MS" pitchFamily="34" charset="0"/>
                </a:rPr>
                <a:t>ajouter</a:t>
              </a:r>
              <a:r>
                <a:rPr lang="en-US" sz="2800" b="1" baseline="0" dirty="0" smtClean="0">
                  <a:solidFill>
                    <a:srgbClr val="FFC000"/>
                  </a:solidFill>
                  <a:latin typeface="Trebuchet MS" pitchFamily="34" charset="0"/>
                </a:rPr>
                <a:t> un tableau ?</a:t>
              </a:r>
            </a:p>
            <a:p>
              <a:pPr marL="2000250" lvl="1" indent="0" algn="l" defTabSz="114300"/>
              <a:r>
                <a:rPr lang="fr-FR" sz="2800" b="1" baseline="0" dirty="0" smtClean="0">
                  <a:solidFill>
                    <a:schemeClr val="bg1"/>
                  </a:solidFill>
                  <a:latin typeface="Trebuchet MS" pitchFamily="34" charset="0"/>
                </a:rPr>
                <a:t>Pour ajouter un tableau à partir de zéro, allez dans le menu INSERT et cliquez sur TABLE. Une liste déroulante vous aidera à sélectionner des lignes et des colonnes.</a:t>
              </a:r>
            </a:p>
            <a:p>
              <a:pPr marL="2000250" lvl="1" indent="0" algn="l" defTabSz="114300"/>
              <a:r>
                <a:rPr lang="fr-FR" sz="2800" b="1" baseline="0" dirty="0" smtClean="0">
                  <a:solidFill>
                    <a:schemeClr val="bg1"/>
                  </a:solidFill>
                  <a:latin typeface="Trebuchet MS" pitchFamily="34" charset="0"/>
                </a:rPr>
                <a:t>Vous pouvez également copier et coller un tableau à partir de Word ou d'un autre document PowerPoint. Il peut être nécessaire de reformater un tableau collée avec RIGHT-CLICK&gt; FORMAT SHAPE, TEXT BOX, </a:t>
              </a:r>
              <a:r>
                <a:rPr lang="fr-FR" sz="2800" b="1" baseline="0" dirty="0" err="1" smtClean="0">
                  <a:solidFill>
                    <a:schemeClr val="bg1"/>
                  </a:solidFill>
                  <a:latin typeface="Trebuchet MS" pitchFamily="34" charset="0"/>
                </a:rPr>
                <a:t>Margins</a:t>
              </a:r>
              <a:r>
                <a:rPr lang="fr-FR" sz="2800" b="1" baseline="0" dirty="0" smtClean="0">
                  <a:solidFill>
                    <a:schemeClr val="bg1"/>
                  </a:solidFill>
                  <a:latin typeface="Trebuchet MS" pitchFamily="34" charset="0"/>
                </a:rPr>
                <a:t>.</a:t>
              </a:r>
              <a:endParaRPr lang="en-US" sz="2800" b="1" baseline="0" dirty="0" smtClean="0">
                <a:solidFill>
                  <a:schemeClr val="bg1"/>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rgbClr val="FFC000"/>
                  </a:solidFill>
                  <a:effectLst/>
                  <a:uLnTx/>
                  <a:uFillTx/>
                  <a:latin typeface="Trebuchet MS" pitchFamily="34" charset="0"/>
                </a:rPr>
                <a:t>Graphes / Graphiques</a:t>
              </a: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Trebuchet MS" pitchFamily="34" charset="0"/>
                </a:rPr>
                <a:t>Vous pouvez simplement copier et coller des tableaux et des graphiques à partir d'Excel ou de Word. Un reformatage peut être nécessaire en fonction de la manière dont le document original a été créé.</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rgbClr val="FFC000"/>
                  </a:solidFill>
                  <a:effectLst/>
                  <a:uLnTx/>
                  <a:uFillTx/>
                  <a:latin typeface="Trebuchet MS" pitchFamily="34" charset="0"/>
                </a:rPr>
                <a:t>Comment changer la configuration de la colonne ?</a:t>
              </a: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Trebuchet MS" pitchFamily="34" charset="0"/>
                </a:rPr>
                <a:t>Faites un clic droit sur l'arrière-plan de l'affiche et sélectionnez DISPOSITION pour afficher les options de colonne disponibles pour ce modèle. Les colonnes des affiches peuvent également être personnalisées sur le maître. VIEW&gt;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rgbClr val="FFC000"/>
                  </a:solidFill>
                  <a:effectLst/>
                  <a:uLnTx/>
                  <a:uFillTx/>
                  <a:latin typeface="Trebuchet MS" pitchFamily="34" charset="0"/>
                </a:rPr>
                <a:t>Comment supprimer les barres d'information ?</a:t>
              </a: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Trebuchet MS" pitchFamily="34" charset="0"/>
                </a:rPr>
                <a:t>Si vous travaillez dans PowerPoint pour Windows et que votre affiche est terminée, enregistrez-la au format PDF. Les barres ne seront pas incluses. Vous pouvez également les supprimer en allant dans VIEW&gt; MASTER. Vous pouvez également les supprimer du masque des diapositives.</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smtClean="0">
                <a:ln>
                  <a:noFill/>
                </a:ln>
                <a:solidFill>
                  <a:schemeClr val="bg1"/>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rgbClr val="FFC000"/>
                  </a:solidFill>
                  <a:effectLst/>
                  <a:uLnTx/>
                  <a:uFillTx/>
                  <a:latin typeface="Trebuchet MS" pitchFamily="34" charset="0"/>
                </a:rPr>
                <a:t>Enregistrez votre travail</a:t>
              </a: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Trebuchet MS" pitchFamily="34" charset="0"/>
                </a:rPr>
                <a:t>Enregistrez votre modèle en tant que document PowerPoint. Pour l’impression, enregistrez au format PowerPoint ou PDF «Qualité d’impression».</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rgbClr val="FFC000"/>
                  </a:solidFill>
                  <a:effectLst/>
                  <a:uLnTx/>
                  <a:uFillTx/>
                  <a:latin typeface="Trebuchet MS" pitchFamily="34" charset="0"/>
                </a:rPr>
                <a:t>Imprimez votre affiche</a:t>
              </a: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Trebuchet MS" pitchFamily="34" charset="0"/>
                </a:rPr>
                <a:t>Lorsque vous êtes prêt à imprimer votre affiche, appuyer sur la commande F5 pour avoir un aperçu sur le Poster, sachant que les deux barres verticales (noire), où vous êtes entrains de lire ce texte ne s’affiche pas dans l’aperçu et ne s’imprime pas.</a:t>
              </a:r>
              <a:endParaRPr kumimoji="0" lang="en-US" sz="2800" b="0" i="0" u="none" strike="noStrike" kern="1200" cap="none" spc="0" normalizeH="0" baseline="0" noProof="0" dirty="0" smtClean="0">
                <a:ln>
                  <a:noFill/>
                </a:ln>
                <a:solidFill>
                  <a:schemeClr val="bg1"/>
                </a:solidFill>
                <a:effectLst/>
                <a:uLnTx/>
                <a:uFillTx/>
                <a:latin typeface="Trebuchet MS" pitchFamily="34" charset="0"/>
              </a:endParaRPr>
            </a:p>
          </p:txBody>
        </p:sp>
        <p:graphicFrame>
          <p:nvGraphicFramePr>
            <p:cNvPr id="87" name="Object 86"/>
            <p:cNvGraphicFramePr>
              <a:graphicFrameLocks noChangeAspect="1"/>
            </p:cNvGraphicFramePr>
            <p:nvPr userDrawn="1">
              <p:extLst>
                <p:ext uri="{D42A27DB-BD31-4B8C-83A1-F6EECF244321}">
                  <p14:modId xmlns:p14="http://schemas.microsoft.com/office/powerpoint/2010/main" val="3892858625"/>
                </p:ext>
              </p:extLst>
            </p:nvPr>
          </p:nvGraphicFramePr>
          <p:xfrm>
            <a:off x="47089511" y="3505486"/>
            <a:ext cx="5586150" cy="2063772"/>
          </p:xfrm>
          <a:graphic>
            <a:graphicData uri="http://schemas.openxmlformats.org/presentationml/2006/ole">
              <mc:AlternateContent xmlns:mc="http://schemas.openxmlformats.org/markup-compatibility/2006">
                <mc:Choice xmlns:v="urn:schemas-microsoft-com:vml" Requires="v">
                  <p:oleObj spid="_x0000_s2192"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7089511" y="3505486"/>
                          <a:ext cx="5586150" cy="2063772"/>
                        </a:xfrm>
                        <a:prstGeom prst="rect">
                          <a:avLst/>
                        </a:prstGeom>
                      </p:spPr>
                    </p:pic>
                  </p:oleObj>
                </mc:Fallback>
              </mc:AlternateContent>
            </a:graphicData>
          </a:graphic>
        </p:graphicFrame>
        <p:pic>
          <p:nvPicPr>
            <p:cNvPr id="88" name="Picture 87"/>
            <p:cNvPicPr>
              <a:picLocks noChangeAspect="1"/>
            </p:cNvPicPr>
            <p:nvPr userDrawn="1"/>
          </p:nvPicPr>
          <p:blipFill>
            <a:blip r:embed="rId14"/>
            <a:stretch>
              <a:fillRect/>
            </a:stretch>
          </p:blipFill>
          <p:spPr>
            <a:xfrm>
              <a:off x="44487207" y="8645459"/>
              <a:ext cx="2969584" cy="1370577"/>
            </a:xfrm>
            <a:prstGeom prst="rect">
              <a:avLst/>
            </a:prstGeom>
            <a:ln>
              <a:noFill/>
            </a:ln>
          </p:spPr>
        </p:pic>
        <p:graphicFrame>
          <p:nvGraphicFramePr>
            <p:cNvPr id="89" name="Object 88"/>
            <p:cNvGraphicFramePr>
              <a:graphicFrameLocks noChangeAspect="1"/>
            </p:cNvGraphicFramePr>
            <p:nvPr userDrawn="1">
              <p:extLst>
                <p:ext uri="{D42A27DB-BD31-4B8C-83A1-F6EECF244321}">
                  <p14:modId xmlns:p14="http://schemas.microsoft.com/office/powerpoint/2010/main" val="3278285893"/>
                </p:ext>
              </p:extLst>
            </p:nvPr>
          </p:nvGraphicFramePr>
          <p:xfrm>
            <a:off x="44629619" y="13411366"/>
            <a:ext cx="1482266" cy="992162"/>
          </p:xfrm>
          <a:graphic>
            <a:graphicData uri="http://schemas.openxmlformats.org/presentationml/2006/ole">
              <mc:AlternateContent xmlns:mc="http://schemas.openxmlformats.org/markup-compatibility/2006">
                <mc:Choice xmlns:v="urn:schemas-microsoft-com:vml" Requires="v">
                  <p:oleObj spid="_x0000_s2193"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3411366"/>
                          <a:ext cx="1482266" cy="992162"/>
                        </a:xfrm>
                        <a:prstGeom prst="rect">
                          <a:avLst/>
                        </a:prstGeom>
                      </p:spPr>
                    </p:pic>
                  </p:oleObj>
                </mc:Fallback>
              </mc:AlternateContent>
            </a:graphicData>
          </a:graphic>
        </p:graphicFrame>
      </p:grpSp>
    </p:spTree>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txStyles>
    <p:titleStyle>
      <a:lvl1pPr algn="ctr" defTabSz="3599776" rtl="0" eaLnBrk="1" latinLnBrk="0" hangingPunct="1">
        <a:spcBef>
          <a:spcPct val="0"/>
        </a:spcBef>
        <a:buNone/>
        <a:defRPr sz="7200" kern="1200">
          <a:solidFill>
            <a:schemeClr val="bg1"/>
          </a:solidFill>
          <a:latin typeface="Trebuchet MS" pitchFamily="34" charset="0"/>
          <a:ea typeface="+mj-ea"/>
          <a:cs typeface="+mj-cs"/>
        </a:defRPr>
      </a:lvl1pPr>
    </p:titleStyle>
    <p:bodyStyle>
      <a:lvl1pPr marL="1349916" indent="-1349916" algn="l" defTabSz="3599776" rtl="0" eaLnBrk="1" latinLnBrk="0" hangingPunct="1">
        <a:spcBef>
          <a:spcPct val="20000"/>
        </a:spcBef>
        <a:buFont typeface="Arial" pitchFamily="34" charset="0"/>
        <a:buChar char="•"/>
        <a:defRPr sz="12600" kern="1200">
          <a:solidFill>
            <a:schemeClr val="tx1"/>
          </a:solidFill>
          <a:latin typeface="+mn-lt"/>
          <a:ea typeface="+mn-ea"/>
          <a:cs typeface="+mn-cs"/>
        </a:defRPr>
      </a:lvl1pPr>
      <a:lvl2pPr marL="2924818" indent="-1124930" algn="l" defTabSz="3599776" rtl="0" eaLnBrk="1" latinLnBrk="0" hangingPunct="1">
        <a:spcBef>
          <a:spcPct val="20000"/>
        </a:spcBef>
        <a:buFont typeface="Arial" pitchFamily="34" charset="0"/>
        <a:buChar char="–"/>
        <a:defRPr sz="11100" kern="1200">
          <a:solidFill>
            <a:schemeClr val="tx1"/>
          </a:solidFill>
          <a:latin typeface="+mn-lt"/>
          <a:ea typeface="+mn-ea"/>
          <a:cs typeface="+mn-cs"/>
        </a:defRPr>
      </a:lvl2pPr>
      <a:lvl3pPr marL="4499721" indent="-899945" algn="l" defTabSz="3599776" rtl="0" eaLnBrk="1" latinLnBrk="0" hangingPunct="1">
        <a:spcBef>
          <a:spcPct val="20000"/>
        </a:spcBef>
        <a:buFont typeface="Arial" pitchFamily="34" charset="0"/>
        <a:buChar char="•"/>
        <a:defRPr sz="9500" kern="1200">
          <a:solidFill>
            <a:schemeClr val="tx1"/>
          </a:solidFill>
          <a:latin typeface="+mn-lt"/>
          <a:ea typeface="+mn-ea"/>
          <a:cs typeface="+mn-cs"/>
        </a:defRPr>
      </a:lvl3pPr>
      <a:lvl4pPr marL="629960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4pPr>
      <a:lvl5pPr marL="8099496"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5pPr>
      <a:lvl6pPr marL="9899385"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699272"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499161"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29904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50"/>
          </p:nvPr>
        </p:nvSpPr>
        <p:spPr>
          <a:xfrm>
            <a:off x="3286030" y="4392863"/>
            <a:ext cx="18764482" cy="419909"/>
          </a:xfrm>
        </p:spPr>
        <p:txBody>
          <a:bodyPr>
            <a:normAutofit/>
          </a:bodyPr>
          <a:lstStyle/>
          <a:p>
            <a:endParaRPr lang="fr-FR" sz="2000" dirty="0"/>
          </a:p>
        </p:txBody>
      </p:sp>
      <p:sp>
        <p:nvSpPr>
          <p:cNvPr id="3" name="Espace réservé du texte 2"/>
          <p:cNvSpPr>
            <a:spLocks noGrp="1"/>
          </p:cNvSpPr>
          <p:nvPr>
            <p:ph type="body" sz="quarter" idx="151"/>
          </p:nvPr>
        </p:nvSpPr>
        <p:spPr>
          <a:xfrm>
            <a:off x="3221717" y="3636972"/>
            <a:ext cx="18764482" cy="511641"/>
          </a:xfrm>
        </p:spPr>
        <p:txBody>
          <a:bodyPr>
            <a:normAutofit/>
          </a:bodyPr>
          <a:lstStyle/>
          <a:p>
            <a:endParaRPr lang="fr-FR" sz="2400" dirty="0"/>
          </a:p>
        </p:txBody>
      </p:sp>
      <p:sp>
        <p:nvSpPr>
          <p:cNvPr id="4" name="Espace réservé du texte 3"/>
          <p:cNvSpPr>
            <a:spLocks noGrp="1"/>
          </p:cNvSpPr>
          <p:nvPr>
            <p:ph type="body" sz="quarter" idx="153"/>
          </p:nvPr>
        </p:nvSpPr>
        <p:spPr>
          <a:xfrm>
            <a:off x="3286030" y="2557085"/>
            <a:ext cx="18764482" cy="896373"/>
          </a:xfrm>
        </p:spPr>
        <p:txBody>
          <a:bodyPr>
            <a:normAutofit/>
          </a:bodyPr>
          <a:lstStyle/>
          <a:p>
            <a:endParaRPr lang="fr-FR" sz="4000" dirty="0">
              <a:solidFill>
                <a:schemeClr val="tx1"/>
              </a:solidFill>
            </a:endParaRPr>
          </a:p>
        </p:txBody>
      </p:sp>
      <p:sp>
        <p:nvSpPr>
          <p:cNvPr id="5" name="Espace réservé du texte 4"/>
          <p:cNvSpPr>
            <a:spLocks noGrp="1"/>
          </p:cNvSpPr>
          <p:nvPr>
            <p:ph type="body" sz="quarter" idx="10"/>
          </p:nvPr>
        </p:nvSpPr>
        <p:spPr/>
        <p:txBody>
          <a:bodyPr/>
          <a:lstStyle/>
          <a:p>
            <a:endParaRPr lang="fr-FR"/>
          </a:p>
        </p:txBody>
      </p:sp>
      <p:sp>
        <p:nvSpPr>
          <p:cNvPr id="6" name="Espace réservé du texte 5"/>
          <p:cNvSpPr>
            <a:spLocks noGrp="1"/>
          </p:cNvSpPr>
          <p:nvPr>
            <p:ph type="body" sz="quarter" idx="11"/>
          </p:nvPr>
        </p:nvSpPr>
        <p:spPr/>
        <p:txBody>
          <a:bodyPr/>
          <a:lstStyle/>
          <a:p>
            <a:endParaRPr lang="fr-FR"/>
          </a:p>
        </p:txBody>
      </p:sp>
      <p:sp>
        <p:nvSpPr>
          <p:cNvPr id="7" name="Espace réservé du texte 6"/>
          <p:cNvSpPr>
            <a:spLocks noGrp="1"/>
          </p:cNvSpPr>
          <p:nvPr>
            <p:ph type="body" sz="quarter" idx="20"/>
          </p:nvPr>
        </p:nvSpPr>
        <p:spPr/>
        <p:txBody>
          <a:bodyPr/>
          <a:lstStyle/>
          <a:p>
            <a:endParaRPr lang="fr-FR"/>
          </a:p>
        </p:txBody>
      </p:sp>
      <p:sp>
        <p:nvSpPr>
          <p:cNvPr id="8" name="Espace réservé du texte 7"/>
          <p:cNvSpPr>
            <a:spLocks noGrp="1"/>
          </p:cNvSpPr>
          <p:nvPr>
            <p:ph type="body" sz="quarter" idx="29"/>
          </p:nvPr>
        </p:nvSpPr>
        <p:spPr/>
        <p:txBody>
          <a:bodyPr/>
          <a:lstStyle/>
          <a:p>
            <a:endParaRPr lang="fr-FR"/>
          </a:p>
        </p:txBody>
      </p:sp>
      <p:sp>
        <p:nvSpPr>
          <p:cNvPr id="9" name="Espace réservé du texte 8"/>
          <p:cNvSpPr>
            <a:spLocks noGrp="1"/>
          </p:cNvSpPr>
          <p:nvPr>
            <p:ph type="body" sz="quarter" idx="30"/>
          </p:nvPr>
        </p:nvSpPr>
        <p:spPr/>
        <p:txBody>
          <a:bodyPr/>
          <a:lstStyle/>
          <a:p>
            <a:endParaRPr lang="fr-FR"/>
          </a:p>
        </p:txBody>
      </p:sp>
      <p:sp>
        <p:nvSpPr>
          <p:cNvPr id="10" name="Espace réservé du texte 9"/>
          <p:cNvSpPr>
            <a:spLocks noGrp="1"/>
          </p:cNvSpPr>
          <p:nvPr>
            <p:ph type="body" sz="quarter" idx="96"/>
          </p:nvPr>
        </p:nvSpPr>
        <p:spPr/>
        <p:txBody>
          <a:bodyPr/>
          <a:lstStyle/>
          <a:p>
            <a:endParaRPr lang="fr-FR"/>
          </a:p>
        </p:txBody>
      </p:sp>
      <p:sp>
        <p:nvSpPr>
          <p:cNvPr id="11" name="Espace réservé du texte 10"/>
          <p:cNvSpPr>
            <a:spLocks noGrp="1"/>
          </p:cNvSpPr>
          <p:nvPr>
            <p:ph type="body" sz="quarter" idx="25"/>
          </p:nvPr>
        </p:nvSpPr>
        <p:spPr/>
        <p:txBody>
          <a:bodyPr/>
          <a:lstStyle/>
          <a:p>
            <a:endParaRPr lang="fr-FR"/>
          </a:p>
        </p:txBody>
      </p:sp>
      <p:sp>
        <p:nvSpPr>
          <p:cNvPr id="12" name="Espace réservé du texte 11"/>
          <p:cNvSpPr>
            <a:spLocks noGrp="1"/>
          </p:cNvSpPr>
          <p:nvPr>
            <p:ph type="body" sz="quarter" idx="26"/>
          </p:nvPr>
        </p:nvSpPr>
        <p:spPr/>
        <p:txBody>
          <a:bodyPr/>
          <a:lstStyle/>
          <a:p>
            <a:endParaRPr lang="fr-FR"/>
          </a:p>
        </p:txBody>
      </p:sp>
      <p:sp>
        <p:nvSpPr>
          <p:cNvPr id="13" name="Espace réservé du texte 12"/>
          <p:cNvSpPr>
            <a:spLocks noGrp="1"/>
          </p:cNvSpPr>
          <p:nvPr>
            <p:ph type="body" sz="quarter" idx="27"/>
          </p:nvPr>
        </p:nvSpPr>
        <p:spPr/>
        <p:txBody>
          <a:bodyPr/>
          <a:lstStyle/>
          <a:p>
            <a:endParaRPr lang="fr-FR"/>
          </a:p>
        </p:txBody>
      </p:sp>
      <p:sp>
        <p:nvSpPr>
          <p:cNvPr id="14" name="Espace réservé du texte 13"/>
          <p:cNvSpPr>
            <a:spLocks noGrp="1"/>
          </p:cNvSpPr>
          <p:nvPr>
            <p:ph type="body" sz="quarter" idx="28"/>
          </p:nvPr>
        </p:nvSpPr>
        <p:spPr/>
        <p:txBody>
          <a:bodyPr/>
          <a:lstStyle/>
          <a:p>
            <a:endParaRPr lang="fr-FR"/>
          </a:p>
        </p:txBody>
      </p:sp>
      <p:sp>
        <p:nvSpPr>
          <p:cNvPr id="15" name="Espace réservé du texte 14"/>
          <p:cNvSpPr>
            <a:spLocks noGrp="1"/>
          </p:cNvSpPr>
          <p:nvPr>
            <p:ph type="body" sz="quarter" idx="154"/>
          </p:nvPr>
        </p:nvSpPr>
        <p:spPr/>
        <p:txBody>
          <a:bodyPr/>
          <a:lstStyle/>
          <a:p>
            <a:endParaRPr lang="fr-FR"/>
          </a:p>
        </p:txBody>
      </p:sp>
      <p:sp>
        <p:nvSpPr>
          <p:cNvPr id="16" name="Espace réservé du texte 15"/>
          <p:cNvSpPr>
            <a:spLocks noGrp="1"/>
          </p:cNvSpPr>
          <p:nvPr>
            <p:ph type="body" sz="quarter" idx="155"/>
          </p:nvPr>
        </p:nvSpPr>
        <p:spPr/>
        <p:txBody>
          <a:bodyPr/>
          <a:lstStyle/>
          <a:p>
            <a:endParaRPr lang="fr-FR"/>
          </a:p>
        </p:txBody>
      </p:sp>
      <p:sp>
        <p:nvSpPr>
          <p:cNvPr id="17" name="Espace réservé pour une image  16"/>
          <p:cNvSpPr>
            <a:spLocks noGrp="1"/>
          </p:cNvSpPr>
          <p:nvPr>
            <p:ph type="pic" sz="quarter" idx="156"/>
          </p:nvPr>
        </p:nvSpPr>
        <p:spPr/>
      </p:sp>
      <p:sp>
        <p:nvSpPr>
          <p:cNvPr id="18" name="Espace réservé du tableau 17"/>
          <p:cNvSpPr>
            <a:spLocks noGrp="1"/>
          </p:cNvSpPr>
          <p:nvPr>
            <p:ph type="tbl" sz="quarter" idx="157"/>
          </p:nvPr>
        </p:nvSpPr>
        <p:spPr/>
      </p:sp>
      <p:sp>
        <p:nvSpPr>
          <p:cNvPr id="19" name="Espace réservé du graphique SmartArt 18"/>
          <p:cNvSpPr>
            <a:spLocks noGrp="1"/>
          </p:cNvSpPr>
          <p:nvPr>
            <p:ph type="dgm" sz="quarter" idx="158"/>
          </p:nvPr>
        </p:nvSpPr>
        <p:spPr/>
      </p:sp>
      <p:sp>
        <p:nvSpPr>
          <p:cNvPr id="20" name="Espace réservé pour une image  19"/>
          <p:cNvSpPr>
            <a:spLocks noGrp="1"/>
          </p:cNvSpPr>
          <p:nvPr>
            <p:ph type="pic" sz="quarter" idx="159"/>
          </p:nvPr>
        </p:nvSpPr>
        <p:spPr/>
      </p:sp>
      <p:sp>
        <p:nvSpPr>
          <p:cNvPr id="21" name="Espace réservé pour une image  20"/>
          <p:cNvSpPr>
            <a:spLocks noGrp="1"/>
          </p:cNvSpPr>
          <p:nvPr>
            <p:ph type="pic" sz="quarter" idx="160"/>
          </p:nvPr>
        </p:nvSpPr>
        <p:spPr/>
      </p:sp>
      <p:sp>
        <p:nvSpPr>
          <p:cNvPr id="22" name="Espace réservé du texte 21"/>
          <p:cNvSpPr>
            <a:spLocks noGrp="1"/>
          </p:cNvSpPr>
          <p:nvPr>
            <p:ph type="body" sz="quarter" idx="161"/>
          </p:nvPr>
        </p:nvSpPr>
        <p:spPr/>
        <p:txBody>
          <a:bodyPr/>
          <a:lstStyle/>
          <a:p>
            <a:endParaRPr lang="fr-FR"/>
          </a:p>
        </p:txBody>
      </p:sp>
      <p:sp>
        <p:nvSpPr>
          <p:cNvPr id="23" name="Espace réservé du texte 22"/>
          <p:cNvSpPr>
            <a:spLocks noGrp="1"/>
          </p:cNvSpPr>
          <p:nvPr>
            <p:ph type="body" sz="quarter" idx="162"/>
          </p:nvPr>
        </p:nvSpPr>
        <p:spPr/>
        <p:txBody>
          <a:bodyPr/>
          <a:lstStyle/>
          <a:p>
            <a:endParaRPr lang="fr-FR"/>
          </a:p>
        </p:txBody>
      </p:sp>
      <p:sp>
        <p:nvSpPr>
          <p:cNvPr id="25" name="Espace réservé du graphique 6"/>
          <p:cNvSpPr>
            <a:spLocks noGrp="1"/>
          </p:cNvSpPr>
          <p:nvPr>
            <p:ph type="chart" sz="quarter" idx="156"/>
          </p:nvPr>
        </p:nvSpPr>
        <p:spPr>
          <a:xfrm>
            <a:off x="15733713" y="7472363"/>
            <a:ext cx="5518150" cy="4130675"/>
          </a:xfrm>
        </p:spPr>
      </p:sp>
      <p:sp>
        <p:nvSpPr>
          <p:cNvPr id="28" name="Rectangle 27"/>
          <p:cNvSpPr/>
          <p:nvPr/>
        </p:nvSpPr>
        <p:spPr>
          <a:xfrm>
            <a:off x="10263184" y="618016"/>
            <a:ext cx="5413661" cy="830997"/>
          </a:xfrm>
          <a:prstGeom prst="rect">
            <a:avLst/>
          </a:prstGeom>
        </p:spPr>
        <p:txBody>
          <a:bodyPr wrap="none">
            <a:spAutoFit/>
          </a:bodyPr>
          <a:lstStyle/>
          <a:p>
            <a:pPr algn="ctr"/>
            <a:r>
              <a:rPr lang="en-US" sz="4800" b="1" dirty="0" err="1">
                <a:solidFill>
                  <a:srgbClr val="FFFF00"/>
                </a:solidFill>
                <a:latin typeface="Times New Roman" panose="02020603050405020304" pitchFamily="18" charset="0"/>
                <a:cs typeface="Times New Roman" panose="02020603050405020304" pitchFamily="18" charset="0"/>
              </a:rPr>
              <a:t>Université</a:t>
            </a:r>
            <a:r>
              <a:rPr lang="en-US" sz="4800" b="1" dirty="0">
                <a:solidFill>
                  <a:srgbClr val="FFFF00"/>
                </a:solidFill>
                <a:latin typeface="Times New Roman" panose="02020603050405020304" pitchFamily="18" charset="0"/>
                <a:cs typeface="Times New Roman" panose="02020603050405020304" pitchFamily="18" charset="0"/>
              </a:rPr>
              <a:t> </a:t>
            </a:r>
            <a:r>
              <a:rPr lang="en-US" sz="4800" b="1" dirty="0" smtClean="0">
                <a:solidFill>
                  <a:srgbClr val="FFFF00"/>
                </a:solidFill>
                <a:latin typeface="Times New Roman" panose="02020603050405020304" pitchFamily="18" charset="0"/>
                <a:cs typeface="Times New Roman" panose="02020603050405020304" pitchFamily="18" charset="0"/>
              </a:rPr>
              <a:t>de </a:t>
            </a:r>
            <a:r>
              <a:rPr lang="en-US" sz="4800" b="1" dirty="0" err="1" smtClean="0">
                <a:solidFill>
                  <a:srgbClr val="FFFF00"/>
                </a:solidFill>
                <a:latin typeface="Times New Roman" panose="02020603050405020304" pitchFamily="18" charset="0"/>
                <a:cs typeface="Times New Roman" panose="02020603050405020304" pitchFamily="18" charset="0"/>
              </a:rPr>
              <a:t>Djelfa</a:t>
            </a:r>
            <a:endParaRPr lang="en-US" sz="4800" b="1" dirty="0">
              <a:solidFill>
                <a:srgbClr val="FFFF00"/>
              </a:solidFill>
              <a:latin typeface="Times New Roman" panose="02020603050405020304" pitchFamily="18" charset="0"/>
              <a:cs typeface="Times New Roman" panose="02020603050405020304" pitchFamily="18" charset="0"/>
            </a:endParaRPr>
          </a:p>
        </p:txBody>
      </p:sp>
      <p:sp>
        <p:nvSpPr>
          <p:cNvPr id="29" name="Rectangle 28"/>
          <p:cNvSpPr/>
          <p:nvPr/>
        </p:nvSpPr>
        <p:spPr>
          <a:xfrm>
            <a:off x="7012368" y="1475000"/>
            <a:ext cx="11915314" cy="830997"/>
          </a:xfrm>
          <a:prstGeom prst="rect">
            <a:avLst/>
          </a:prstGeom>
        </p:spPr>
        <p:txBody>
          <a:bodyPr wrap="none">
            <a:spAutoFit/>
          </a:bodyPr>
          <a:lstStyle/>
          <a:p>
            <a:pPr algn="ctr"/>
            <a:r>
              <a:rPr lang="en-US" sz="4800" b="1" dirty="0" err="1" smtClean="0">
                <a:solidFill>
                  <a:srgbClr val="FFFF00"/>
                </a:solidFill>
                <a:latin typeface="Times New Roman" panose="02020603050405020304" pitchFamily="18" charset="0"/>
                <a:cs typeface="Times New Roman" panose="02020603050405020304" pitchFamily="18" charset="0"/>
              </a:rPr>
              <a:t>Faculté</a:t>
            </a:r>
            <a:r>
              <a:rPr lang="en-US" sz="4800" b="1" dirty="0" smtClean="0">
                <a:solidFill>
                  <a:srgbClr val="FFFF00"/>
                </a:solidFill>
                <a:latin typeface="Times New Roman" panose="02020603050405020304" pitchFamily="18" charset="0"/>
                <a:cs typeface="Times New Roman" panose="02020603050405020304" pitchFamily="18" charset="0"/>
              </a:rPr>
              <a:t> des Sciences de la Nature et de la Vie</a:t>
            </a:r>
            <a:endParaRPr lang="en-US" sz="4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1528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PosterPresentations.com-70CMx100CM</Template>
  <TotalTime>835</TotalTime>
  <Words>13</Words>
  <Application>Microsoft Office PowerPoint</Application>
  <PresentationFormat>Personnalisé</PresentationFormat>
  <Paragraphs>2</Paragraphs>
  <Slides>1</Slides>
  <Notes>0</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1</vt:i4>
      </vt:variant>
    </vt:vector>
  </HeadingPairs>
  <TitlesOfParts>
    <vt:vector size="7" baseType="lpstr">
      <vt:lpstr>Arial</vt:lpstr>
      <vt:lpstr>Calibri</vt:lpstr>
      <vt:lpstr>Times New Roman</vt:lpstr>
      <vt:lpstr>Trebuchet MS</vt:lpstr>
      <vt:lpstr>Classic - Wide Center</vt:lpstr>
      <vt:lpstr>Image</vt:lpstr>
      <vt:lpstr>Présentation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SOUTTOU</cp:lastModifiedBy>
  <cp:revision>45</cp:revision>
  <dcterms:created xsi:type="dcterms:W3CDTF">2012-02-10T00:10:15Z</dcterms:created>
  <dcterms:modified xsi:type="dcterms:W3CDTF">2020-04-24T03:57:05Z</dcterms:modified>
</cp:coreProperties>
</file>