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3" r:id="rId2"/>
  </p:sldMasterIdLst>
  <p:notesMasterIdLst>
    <p:notesMasterId r:id="rId4"/>
  </p:notesMasterIdLst>
  <p:handoutMasterIdLst>
    <p:handoutMasterId r:id="rId5"/>
  </p:handoutMasterIdLst>
  <p:sldIdLst>
    <p:sldId id="256" r:id="rId3"/>
  </p:sldIdLst>
  <p:sldSz cx="20875625" cy="35999738"/>
  <p:notesSz cx="6858000" cy="9144000"/>
  <p:defaultTextStyle>
    <a:defPPr>
      <a:defRPr lang="en-US"/>
    </a:defPPr>
    <a:lvl1pPr marL="0" algn="l" defTabSz="3599776" rtl="0" eaLnBrk="1" latinLnBrk="0" hangingPunct="1">
      <a:defRPr sz="7100" kern="1200">
        <a:solidFill>
          <a:schemeClr val="tx1"/>
        </a:solidFill>
        <a:latin typeface="+mn-lt"/>
        <a:ea typeface="+mn-ea"/>
        <a:cs typeface="+mn-cs"/>
      </a:defRPr>
    </a:lvl1pPr>
    <a:lvl2pPr marL="1799889" algn="l" defTabSz="3599776" rtl="0" eaLnBrk="1" latinLnBrk="0" hangingPunct="1">
      <a:defRPr sz="7100" kern="1200">
        <a:solidFill>
          <a:schemeClr val="tx1"/>
        </a:solidFill>
        <a:latin typeface="+mn-lt"/>
        <a:ea typeface="+mn-ea"/>
        <a:cs typeface="+mn-cs"/>
      </a:defRPr>
    </a:lvl2pPr>
    <a:lvl3pPr marL="3599776" algn="l" defTabSz="3599776" rtl="0" eaLnBrk="1" latinLnBrk="0" hangingPunct="1">
      <a:defRPr sz="7100" kern="1200">
        <a:solidFill>
          <a:schemeClr val="tx1"/>
        </a:solidFill>
        <a:latin typeface="+mn-lt"/>
        <a:ea typeface="+mn-ea"/>
        <a:cs typeface="+mn-cs"/>
      </a:defRPr>
    </a:lvl3pPr>
    <a:lvl4pPr marL="5399664" algn="l" defTabSz="3599776" rtl="0" eaLnBrk="1" latinLnBrk="0" hangingPunct="1">
      <a:defRPr sz="7100" kern="1200">
        <a:solidFill>
          <a:schemeClr val="tx1"/>
        </a:solidFill>
        <a:latin typeface="+mn-lt"/>
        <a:ea typeface="+mn-ea"/>
        <a:cs typeface="+mn-cs"/>
      </a:defRPr>
    </a:lvl4pPr>
    <a:lvl5pPr marL="7199552" algn="l" defTabSz="3599776" rtl="0" eaLnBrk="1" latinLnBrk="0" hangingPunct="1">
      <a:defRPr sz="7100" kern="1200">
        <a:solidFill>
          <a:schemeClr val="tx1"/>
        </a:solidFill>
        <a:latin typeface="+mn-lt"/>
        <a:ea typeface="+mn-ea"/>
        <a:cs typeface="+mn-cs"/>
      </a:defRPr>
    </a:lvl5pPr>
    <a:lvl6pPr marL="8999441" algn="l" defTabSz="3599776" rtl="0" eaLnBrk="1" latinLnBrk="0" hangingPunct="1">
      <a:defRPr sz="7100" kern="1200">
        <a:solidFill>
          <a:schemeClr val="tx1"/>
        </a:solidFill>
        <a:latin typeface="+mn-lt"/>
        <a:ea typeface="+mn-ea"/>
        <a:cs typeface="+mn-cs"/>
      </a:defRPr>
    </a:lvl6pPr>
    <a:lvl7pPr marL="10799330" algn="l" defTabSz="3599776" rtl="0" eaLnBrk="1" latinLnBrk="0" hangingPunct="1">
      <a:defRPr sz="7100" kern="1200">
        <a:solidFill>
          <a:schemeClr val="tx1"/>
        </a:solidFill>
        <a:latin typeface="+mn-lt"/>
        <a:ea typeface="+mn-ea"/>
        <a:cs typeface="+mn-cs"/>
      </a:defRPr>
    </a:lvl7pPr>
    <a:lvl8pPr marL="12599217" algn="l" defTabSz="3599776" rtl="0" eaLnBrk="1" latinLnBrk="0" hangingPunct="1">
      <a:defRPr sz="7100" kern="1200">
        <a:solidFill>
          <a:schemeClr val="tx1"/>
        </a:solidFill>
        <a:latin typeface="+mn-lt"/>
        <a:ea typeface="+mn-ea"/>
        <a:cs typeface="+mn-cs"/>
      </a:defRPr>
    </a:lvl8pPr>
    <a:lvl9pPr marL="14399106" algn="l" defTabSz="3599776" rtl="0" eaLnBrk="1" latinLnBrk="0" hangingPunct="1">
      <a:defRPr sz="7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629">
          <p15:clr>
            <a:srgbClr val="A4A3A4"/>
          </p15:clr>
        </p15:guide>
        <p15:guide id="2" orient="horz" pos="315">
          <p15:clr>
            <a:srgbClr val="A4A3A4"/>
          </p15:clr>
        </p15:guide>
        <p15:guide id="3" orient="horz" pos="22043" userDrawn="1">
          <p15:clr>
            <a:srgbClr val="A4A3A4"/>
          </p15:clr>
        </p15:guide>
        <p15:guide id="4" orient="horz">
          <p15:clr>
            <a:srgbClr val="A4A3A4"/>
          </p15:clr>
        </p15:guide>
        <p15:guide id="5" pos="277">
          <p15:clr>
            <a:srgbClr val="A4A3A4"/>
          </p15:clr>
        </p15:guide>
        <p15:guide id="6" pos="12857"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5FA"/>
    <a:srgbClr val="CDD2DE"/>
    <a:srgbClr val="E3E9E5"/>
    <a:srgbClr val="EAEAE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0658" autoAdjust="0"/>
    <p:restoredTop sz="94707" autoAdjust="0"/>
  </p:normalViewPr>
  <p:slideViewPr>
    <p:cSldViewPr snapToGrid="0" snapToObjects="1" showGuides="1">
      <p:cViewPr>
        <p:scale>
          <a:sx n="14" d="100"/>
          <a:sy n="14" d="100"/>
        </p:scale>
        <p:origin x="2832" y="54"/>
      </p:cViewPr>
      <p:guideLst>
        <p:guide orient="horz" pos="3629"/>
        <p:guide orient="horz" pos="315"/>
        <p:guide orient="horz" pos="22043"/>
        <p:guide orient="horz"/>
        <p:guide pos="277"/>
        <p:guide pos="1285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83" d="100"/>
          <a:sy n="83" d="100"/>
        </p:scale>
        <p:origin x="-2730"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158C5BC-9A70-462C-B28D-9600239EAC64}" type="datetimeFigureOut">
              <a:rPr lang="en-US" smtClean="0"/>
              <a:pPr/>
              <a:t>5/5/2019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C131B7-05CA-4AEE-9267-6D0ED4DC84F3}" type="slidenum">
              <a:rPr lang="en-US" smtClean="0"/>
              <a:pPr/>
              <a:t>‹#›</a:t>
            </a:fld>
            <a:endParaRPr lang="en-US"/>
          </a:p>
        </p:txBody>
      </p:sp>
    </p:spTree>
    <p:extLst>
      <p:ext uri="{BB962C8B-B14F-4D97-AF65-F5344CB8AC3E}">
        <p14:creationId xmlns:p14="http://schemas.microsoft.com/office/powerpoint/2010/main" val="15330066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5/5/2019</a:t>
            </a:fld>
            <a:endParaRPr lang="en-US" dirty="0"/>
          </a:p>
        </p:txBody>
      </p:sp>
      <p:sp>
        <p:nvSpPr>
          <p:cNvPr id="4" name="Slide Image Placeholder 3"/>
          <p:cNvSpPr>
            <a:spLocks noGrp="1" noRot="1" noChangeAspect="1"/>
          </p:cNvSpPr>
          <p:nvPr>
            <p:ph type="sldImg" idx="2"/>
          </p:nvPr>
        </p:nvSpPr>
        <p:spPr>
          <a:xfrm>
            <a:off x="2435225" y="685800"/>
            <a:ext cx="198755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2675050545"/>
      </p:ext>
    </p:extLst>
  </p:cSld>
  <p:clrMap bg1="lt1" tx1="dk1" bg2="lt2" tx2="dk2" accent1="accent1" accent2="accent2" accent3="accent3" accent4="accent4" accent5="accent5" accent6="accent6" hlink="hlink" folHlink="folHlink"/>
  <p:notesStyle>
    <a:lvl1pPr marL="0" algn="l" defTabSz="3599776" rtl="0" eaLnBrk="1" latinLnBrk="0" hangingPunct="1">
      <a:defRPr sz="4800" kern="1200">
        <a:solidFill>
          <a:schemeClr val="tx1"/>
        </a:solidFill>
        <a:latin typeface="+mn-lt"/>
        <a:ea typeface="+mn-ea"/>
        <a:cs typeface="+mn-cs"/>
      </a:defRPr>
    </a:lvl1pPr>
    <a:lvl2pPr marL="1799889" algn="l" defTabSz="3599776" rtl="0" eaLnBrk="1" latinLnBrk="0" hangingPunct="1">
      <a:defRPr sz="4800" kern="1200">
        <a:solidFill>
          <a:schemeClr val="tx1"/>
        </a:solidFill>
        <a:latin typeface="+mn-lt"/>
        <a:ea typeface="+mn-ea"/>
        <a:cs typeface="+mn-cs"/>
      </a:defRPr>
    </a:lvl2pPr>
    <a:lvl3pPr marL="3599776" algn="l" defTabSz="3599776" rtl="0" eaLnBrk="1" latinLnBrk="0" hangingPunct="1">
      <a:defRPr sz="4800" kern="1200">
        <a:solidFill>
          <a:schemeClr val="tx1"/>
        </a:solidFill>
        <a:latin typeface="+mn-lt"/>
        <a:ea typeface="+mn-ea"/>
        <a:cs typeface="+mn-cs"/>
      </a:defRPr>
    </a:lvl3pPr>
    <a:lvl4pPr marL="5399664" algn="l" defTabSz="3599776" rtl="0" eaLnBrk="1" latinLnBrk="0" hangingPunct="1">
      <a:defRPr sz="4800" kern="1200">
        <a:solidFill>
          <a:schemeClr val="tx1"/>
        </a:solidFill>
        <a:latin typeface="+mn-lt"/>
        <a:ea typeface="+mn-ea"/>
        <a:cs typeface="+mn-cs"/>
      </a:defRPr>
    </a:lvl4pPr>
    <a:lvl5pPr marL="7199552" algn="l" defTabSz="3599776" rtl="0" eaLnBrk="1" latinLnBrk="0" hangingPunct="1">
      <a:defRPr sz="4800" kern="1200">
        <a:solidFill>
          <a:schemeClr val="tx1"/>
        </a:solidFill>
        <a:latin typeface="+mn-lt"/>
        <a:ea typeface="+mn-ea"/>
        <a:cs typeface="+mn-cs"/>
      </a:defRPr>
    </a:lvl5pPr>
    <a:lvl6pPr marL="8999441" algn="l" defTabSz="3599776" rtl="0" eaLnBrk="1" latinLnBrk="0" hangingPunct="1">
      <a:defRPr sz="4800" kern="1200">
        <a:solidFill>
          <a:schemeClr val="tx1"/>
        </a:solidFill>
        <a:latin typeface="+mn-lt"/>
        <a:ea typeface="+mn-ea"/>
        <a:cs typeface="+mn-cs"/>
      </a:defRPr>
    </a:lvl6pPr>
    <a:lvl7pPr marL="10799330" algn="l" defTabSz="3599776" rtl="0" eaLnBrk="1" latinLnBrk="0" hangingPunct="1">
      <a:defRPr sz="4800" kern="1200">
        <a:solidFill>
          <a:schemeClr val="tx1"/>
        </a:solidFill>
        <a:latin typeface="+mn-lt"/>
        <a:ea typeface="+mn-ea"/>
        <a:cs typeface="+mn-cs"/>
      </a:defRPr>
    </a:lvl7pPr>
    <a:lvl8pPr marL="12599217" algn="l" defTabSz="3599776" rtl="0" eaLnBrk="1" latinLnBrk="0" hangingPunct="1">
      <a:defRPr sz="4800" kern="1200">
        <a:solidFill>
          <a:schemeClr val="tx1"/>
        </a:solidFill>
        <a:latin typeface="+mn-lt"/>
        <a:ea typeface="+mn-ea"/>
        <a:cs typeface="+mn-cs"/>
      </a:defRPr>
    </a:lvl8pPr>
    <a:lvl9pPr marL="14399106" algn="l" defTabSz="3599776" rtl="0" eaLnBrk="1" latinLnBrk="0" hangingPunct="1">
      <a:defRPr sz="48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430053" y="6425828"/>
            <a:ext cx="9859675" cy="732057"/>
          </a:xfrm>
          <a:prstGeom prst="rect">
            <a:avLst/>
          </a:prstGeom>
        </p:spPr>
        <p:txBody>
          <a:bodyPr wrap="square" lIns="187489" tIns="187489" rIns="187489" bIns="187489">
            <a:spAutoFit/>
          </a:bodyPr>
          <a:lstStyle>
            <a:lvl1pPr marL="0" indent="0">
              <a:buNone/>
              <a:defRPr sz="2300">
                <a:solidFill>
                  <a:schemeClr val="accent5">
                    <a:lumMod val="50000"/>
                  </a:schemeClr>
                </a:solidFill>
                <a:latin typeface="Trebuchet MS" pitchFamily="34"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438687" y="5804361"/>
            <a:ext cx="9851892" cy="656336"/>
          </a:xfrm>
          <a:prstGeom prst="rect">
            <a:avLst/>
          </a:prstGeom>
          <a:noFill/>
        </p:spPr>
        <p:txBody>
          <a:bodyPr wrap="square" lIns="74996" tIns="74996" rIns="74996" bIns="74996" anchor="ctr" anchorCtr="0">
            <a:spAutoFit/>
          </a:bodyPr>
          <a:lstStyle>
            <a:lvl1pPr algn="ctr">
              <a:buNone/>
              <a:defRPr sz="3300" b="1" u="sng" baseline="0">
                <a:solidFill>
                  <a:schemeClr val="accent5">
                    <a:lumMod val="50000"/>
                  </a:schemeClr>
                </a:solidFill>
              </a:defRPr>
            </a:lvl1pPr>
          </a:lstStyle>
          <a:p>
            <a:pPr lvl="0"/>
            <a:r>
              <a:rPr lang="en-US" dirty="0" smtClean="0"/>
              <a:t>(click to edit) INTRODUCTION or ABSTRACT</a:t>
            </a:r>
            <a:endParaRPr lang="en-US" dirty="0"/>
          </a:p>
        </p:txBody>
      </p:sp>
      <p:sp>
        <p:nvSpPr>
          <p:cNvPr id="14" name="Picture Placeholder 13"/>
          <p:cNvSpPr>
            <a:spLocks noGrp="1"/>
          </p:cNvSpPr>
          <p:nvPr>
            <p:ph type="pic" sz="quarter" idx="15" hasCustomPrompt="1"/>
          </p:nvPr>
        </p:nvSpPr>
        <p:spPr>
          <a:xfrm>
            <a:off x="434909" y="1249991"/>
            <a:ext cx="2102060" cy="2749980"/>
          </a:xfrm>
          <a:prstGeom prst="rect">
            <a:avLst/>
          </a:prstGeom>
        </p:spPr>
        <p:txBody>
          <a:bodyPr lIns="74996" tIns="37497" rIns="74996" bIns="37497" anchor="ctr"/>
          <a:lstStyle>
            <a:lvl1pPr algn="ctr">
              <a:buNone/>
              <a:defRPr sz="3600">
                <a:solidFill>
                  <a:schemeClr val="bg1"/>
                </a:solidFill>
              </a:defRPr>
            </a:lvl1pPr>
          </a:lstStyle>
          <a:p>
            <a:r>
              <a:rPr lang="en-US" dirty="0" smtClean="0"/>
              <a:t>LOGO</a:t>
            </a:r>
            <a:endParaRPr lang="en-US" dirty="0"/>
          </a:p>
        </p:txBody>
      </p:sp>
      <p:sp>
        <p:nvSpPr>
          <p:cNvPr id="18" name="Picture Placeholder 13"/>
          <p:cNvSpPr>
            <a:spLocks noGrp="1"/>
          </p:cNvSpPr>
          <p:nvPr>
            <p:ph type="pic" sz="quarter" idx="18" hasCustomPrompt="1"/>
          </p:nvPr>
        </p:nvSpPr>
        <p:spPr>
          <a:xfrm>
            <a:off x="18338657" y="1333324"/>
            <a:ext cx="2102060" cy="2749980"/>
          </a:xfrm>
          <a:prstGeom prst="rect">
            <a:avLst/>
          </a:prstGeom>
        </p:spPr>
        <p:txBody>
          <a:bodyPr lIns="74996" tIns="37497" rIns="74996" bIns="37497" anchor="ctr"/>
          <a:lstStyle>
            <a:lvl1pPr algn="ctr">
              <a:buNone/>
              <a:defRPr sz="3600">
                <a:solidFill>
                  <a:schemeClr val="bg1"/>
                </a:solidFill>
              </a:defRPr>
            </a:lvl1pPr>
          </a:lstStyle>
          <a:p>
            <a:r>
              <a:rPr lang="en-US" dirty="0" smtClean="0"/>
              <a:t>LOGO</a:t>
            </a:r>
            <a:endParaRPr lang="en-US" dirty="0"/>
          </a:p>
        </p:txBody>
      </p:sp>
      <p:sp>
        <p:nvSpPr>
          <p:cNvPr id="20" name="Text Placeholder 5"/>
          <p:cNvSpPr>
            <a:spLocks noGrp="1"/>
          </p:cNvSpPr>
          <p:nvPr>
            <p:ph type="body" sz="quarter" idx="20" hasCustomPrompt="1"/>
          </p:nvPr>
        </p:nvSpPr>
        <p:spPr>
          <a:xfrm>
            <a:off x="438685" y="15588601"/>
            <a:ext cx="9854299" cy="656336"/>
          </a:xfrm>
          <a:prstGeom prst="rect">
            <a:avLst/>
          </a:prstGeom>
          <a:noFill/>
        </p:spPr>
        <p:txBody>
          <a:bodyPr wrap="square" lIns="74996" tIns="74996" rIns="74996" bIns="74996" anchor="ctr" anchorCtr="0">
            <a:spAutoFit/>
          </a:bodyPr>
          <a:lstStyle>
            <a:lvl1pPr algn="ctr">
              <a:buNone/>
              <a:defRPr sz="3300" b="1" u="sng" baseline="0">
                <a:solidFill>
                  <a:schemeClr val="accent5">
                    <a:lumMod val="50000"/>
                  </a:schemeClr>
                </a:solidFill>
              </a:defRPr>
            </a:lvl1pPr>
          </a:lstStyle>
          <a:p>
            <a:pPr lvl="0"/>
            <a:r>
              <a:rPr lang="en-US" dirty="0" smtClean="0"/>
              <a:t>(click to edit)  OBJECTIVES</a:t>
            </a:r>
            <a:endParaRPr lang="en-US" dirty="0"/>
          </a:p>
        </p:txBody>
      </p:sp>
      <p:sp>
        <p:nvSpPr>
          <p:cNvPr id="25" name="Text Placeholder 5"/>
          <p:cNvSpPr>
            <a:spLocks noGrp="1"/>
          </p:cNvSpPr>
          <p:nvPr>
            <p:ph type="body" sz="quarter" idx="25" hasCustomPrompt="1"/>
          </p:nvPr>
        </p:nvSpPr>
        <p:spPr>
          <a:xfrm>
            <a:off x="10544897" y="5804361"/>
            <a:ext cx="9851765" cy="656336"/>
          </a:xfrm>
          <a:prstGeom prst="rect">
            <a:avLst/>
          </a:prstGeom>
          <a:noFill/>
        </p:spPr>
        <p:txBody>
          <a:bodyPr wrap="square" lIns="74996" tIns="74996" rIns="74996" bIns="74996" anchor="ctr" anchorCtr="0">
            <a:spAutoFit/>
          </a:bodyPr>
          <a:lstStyle>
            <a:lvl1pPr algn="ctr">
              <a:buNone/>
              <a:defRPr sz="3300" b="1" u="sng" baseline="0">
                <a:solidFill>
                  <a:schemeClr val="accent5">
                    <a:lumMod val="50000"/>
                  </a:schemeClr>
                </a:solidFill>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10544897" y="6425828"/>
            <a:ext cx="9851765" cy="732057"/>
          </a:xfrm>
          <a:prstGeom prst="rect">
            <a:avLst/>
          </a:prstGeom>
        </p:spPr>
        <p:txBody>
          <a:bodyPr wrap="square" lIns="187489" tIns="187489" rIns="187489" bIns="187489">
            <a:spAutoFit/>
          </a:bodyPr>
          <a:lstStyle>
            <a:lvl1pPr marL="0" indent="0">
              <a:buNone/>
              <a:defRPr sz="2300">
                <a:solidFill>
                  <a:schemeClr val="accent5">
                    <a:lumMod val="50000"/>
                  </a:schemeClr>
                </a:solidFill>
                <a:latin typeface="Trebuchet MS" pitchFamily="34"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10544897" y="15607589"/>
            <a:ext cx="9849058" cy="656336"/>
          </a:xfrm>
          <a:prstGeom prst="rect">
            <a:avLst/>
          </a:prstGeom>
          <a:noFill/>
        </p:spPr>
        <p:txBody>
          <a:bodyPr wrap="square" lIns="74996" tIns="74996" rIns="74996" bIns="74996" anchor="ctr" anchorCtr="0">
            <a:spAutoFit/>
          </a:bodyPr>
          <a:lstStyle>
            <a:lvl1pPr algn="ctr">
              <a:buNone/>
              <a:defRPr sz="3300" b="1" u="sng" baseline="0">
                <a:solidFill>
                  <a:schemeClr val="accent5">
                    <a:lumMod val="50000"/>
                  </a:schemeClr>
                </a:solidFill>
              </a:defRPr>
            </a:lvl1pPr>
          </a:lstStyle>
          <a:p>
            <a:pPr lvl="0"/>
            <a:r>
              <a:rPr lang="en-US" dirty="0" smtClean="0"/>
              <a:t>(click to edit)  REFERENCES</a:t>
            </a:r>
            <a:endParaRPr lang="en-US" dirty="0"/>
          </a:p>
        </p:txBody>
      </p:sp>
      <p:sp>
        <p:nvSpPr>
          <p:cNvPr id="28" name="Text Placeholder 3"/>
          <p:cNvSpPr>
            <a:spLocks noGrp="1"/>
          </p:cNvSpPr>
          <p:nvPr>
            <p:ph type="body" sz="quarter" idx="28" hasCustomPrompt="1"/>
          </p:nvPr>
        </p:nvSpPr>
        <p:spPr>
          <a:xfrm>
            <a:off x="10544898" y="16274773"/>
            <a:ext cx="9852833" cy="732057"/>
          </a:xfrm>
          <a:prstGeom prst="rect">
            <a:avLst/>
          </a:prstGeom>
        </p:spPr>
        <p:txBody>
          <a:bodyPr wrap="square" lIns="187489" tIns="187489" rIns="187489" bIns="187489">
            <a:spAutoFit/>
          </a:bodyPr>
          <a:lstStyle>
            <a:lvl1pPr marL="0" indent="0">
              <a:buNone/>
              <a:defRPr sz="2300">
                <a:solidFill>
                  <a:schemeClr val="accent5">
                    <a:lumMod val="50000"/>
                  </a:schemeClr>
                </a:solidFill>
                <a:latin typeface="Trebuchet MS" pitchFamily="34"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10544897" y="28083131"/>
            <a:ext cx="9844128" cy="656336"/>
          </a:xfrm>
          <a:prstGeom prst="rect">
            <a:avLst/>
          </a:prstGeom>
          <a:noFill/>
        </p:spPr>
        <p:txBody>
          <a:bodyPr wrap="square" lIns="74996" tIns="74996" rIns="74996" bIns="74996" anchor="ctr" anchorCtr="0">
            <a:spAutoFit/>
          </a:bodyPr>
          <a:lstStyle>
            <a:lvl1pPr algn="ctr">
              <a:buNone/>
              <a:defRPr sz="3300" b="1" u="sng" baseline="0">
                <a:solidFill>
                  <a:schemeClr val="accent5">
                    <a:lumMod val="50000"/>
                  </a:schemeClr>
                </a:solidFill>
              </a:defRPr>
            </a:lvl1pPr>
          </a:lstStyle>
          <a:p>
            <a:pPr lvl="0"/>
            <a:r>
              <a:rPr lang="en-US" dirty="0" smtClean="0"/>
              <a:t>(click to edit)  ACKNOWLEDGEMENTS or  CONTACT</a:t>
            </a:r>
            <a:endParaRPr lang="en-US" dirty="0"/>
          </a:p>
        </p:txBody>
      </p:sp>
      <p:sp>
        <p:nvSpPr>
          <p:cNvPr id="30" name="Text Placeholder 3"/>
          <p:cNvSpPr>
            <a:spLocks noGrp="1"/>
          </p:cNvSpPr>
          <p:nvPr>
            <p:ph type="body" sz="quarter" idx="30" hasCustomPrompt="1"/>
          </p:nvPr>
        </p:nvSpPr>
        <p:spPr>
          <a:xfrm>
            <a:off x="10544897" y="28767136"/>
            <a:ext cx="9849058" cy="732057"/>
          </a:xfrm>
          <a:prstGeom prst="rect">
            <a:avLst/>
          </a:prstGeom>
        </p:spPr>
        <p:txBody>
          <a:bodyPr wrap="square" lIns="187489" tIns="187489" rIns="187489" bIns="187489">
            <a:spAutoFit/>
          </a:bodyPr>
          <a:lstStyle>
            <a:lvl1pPr marL="0" indent="0">
              <a:buNone/>
              <a:defRPr sz="2300">
                <a:solidFill>
                  <a:schemeClr val="accent5">
                    <a:lumMod val="50000"/>
                  </a:schemeClr>
                </a:solidFill>
                <a:latin typeface="Trebuchet MS" pitchFamily="34"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en-US" dirty="0" smtClean="0"/>
              <a:t>Type in or paste your text here</a:t>
            </a:r>
            <a:endParaRPr lang="en-US" dirty="0"/>
          </a:p>
        </p:txBody>
      </p:sp>
      <p:sp>
        <p:nvSpPr>
          <p:cNvPr id="111" name="Text Placeholder 5"/>
          <p:cNvSpPr>
            <a:spLocks noGrp="1"/>
          </p:cNvSpPr>
          <p:nvPr>
            <p:ph type="body" sz="quarter" idx="95" hasCustomPrompt="1"/>
          </p:nvPr>
        </p:nvSpPr>
        <p:spPr>
          <a:xfrm>
            <a:off x="-10066328" y="20515857"/>
            <a:ext cx="9896140" cy="656336"/>
          </a:xfrm>
          <a:prstGeom prst="rect">
            <a:avLst/>
          </a:prstGeom>
          <a:noFill/>
        </p:spPr>
        <p:txBody>
          <a:bodyPr wrap="square" lIns="74996" tIns="74996" rIns="74996" bIns="74996" anchor="ctr" anchorCtr="0">
            <a:spAutoFit/>
          </a:bodyPr>
          <a:lstStyle>
            <a:lvl1pPr algn="ctr">
              <a:buNone/>
              <a:defRPr sz="3300" b="1" u="sng" baseline="0">
                <a:solidFill>
                  <a:schemeClr val="accent5">
                    <a:lumMod val="50000"/>
                  </a:schemeClr>
                </a:solidFill>
              </a:defRPr>
            </a:lvl1pPr>
          </a:lstStyle>
          <a:p>
            <a:pPr lvl="0"/>
            <a:r>
              <a:rPr lang="en-US" dirty="0" smtClean="0"/>
              <a:t>SECTION HEADER PLACEHOLDER</a:t>
            </a:r>
            <a:endParaRPr lang="en-US" dirty="0"/>
          </a:p>
        </p:txBody>
      </p:sp>
      <p:sp>
        <p:nvSpPr>
          <p:cNvPr id="60" name="Text Placeholder 3"/>
          <p:cNvSpPr>
            <a:spLocks noGrp="1"/>
          </p:cNvSpPr>
          <p:nvPr>
            <p:ph type="body" sz="quarter" idx="96" hasCustomPrompt="1"/>
          </p:nvPr>
        </p:nvSpPr>
        <p:spPr>
          <a:xfrm>
            <a:off x="430053" y="16257350"/>
            <a:ext cx="9860526" cy="732057"/>
          </a:xfrm>
          <a:prstGeom prst="rect">
            <a:avLst/>
          </a:prstGeom>
        </p:spPr>
        <p:txBody>
          <a:bodyPr wrap="square" lIns="187489" tIns="187489" rIns="187489" bIns="187489">
            <a:spAutoFit/>
          </a:bodyPr>
          <a:lstStyle>
            <a:lvl1pPr marL="0" indent="0">
              <a:buNone/>
              <a:defRPr sz="2300">
                <a:solidFill>
                  <a:schemeClr val="accent5">
                    <a:lumMod val="50000"/>
                  </a:schemeClr>
                </a:solidFill>
                <a:latin typeface="Trebuchet MS" pitchFamily="34"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en-US" dirty="0" smtClean="0"/>
              <a:t>Type in or paste your text here</a:t>
            </a:r>
            <a:endParaRPr lang="en-US" dirty="0"/>
          </a:p>
        </p:txBody>
      </p:sp>
      <p:sp>
        <p:nvSpPr>
          <p:cNvPr id="103" name="Text Placeholder 3"/>
          <p:cNvSpPr>
            <a:spLocks noGrp="1"/>
          </p:cNvSpPr>
          <p:nvPr>
            <p:ph type="body" sz="quarter" idx="107" hasCustomPrompt="1"/>
          </p:nvPr>
        </p:nvSpPr>
        <p:spPr>
          <a:xfrm>
            <a:off x="-10066327" y="23692096"/>
            <a:ext cx="9905201" cy="732057"/>
          </a:xfrm>
          <a:prstGeom prst="rect">
            <a:avLst/>
          </a:prstGeom>
        </p:spPr>
        <p:txBody>
          <a:bodyPr wrap="square" lIns="187489" tIns="187489" rIns="187489" bIns="187489">
            <a:spAutoFit/>
          </a:bodyPr>
          <a:lstStyle>
            <a:lvl1pPr marL="0" indent="0">
              <a:buNone/>
              <a:defRPr sz="2300" baseline="0">
                <a:solidFill>
                  <a:schemeClr val="accent5">
                    <a:lumMod val="50000"/>
                  </a:schemeClr>
                </a:solidFill>
                <a:latin typeface="Trebuchet MS" pitchFamily="34"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en-US" dirty="0" smtClean="0"/>
              <a:t>TEXT PLACEHOLDER</a:t>
            </a:r>
            <a:endParaRPr lang="en-US" dirty="0"/>
          </a:p>
        </p:txBody>
      </p:sp>
      <p:sp>
        <p:nvSpPr>
          <p:cNvPr id="51" name="Text Placeholder 3"/>
          <p:cNvSpPr>
            <a:spLocks noGrp="1"/>
          </p:cNvSpPr>
          <p:nvPr>
            <p:ph type="body" sz="quarter" idx="116" hasCustomPrompt="1"/>
          </p:nvPr>
        </p:nvSpPr>
        <p:spPr>
          <a:xfrm>
            <a:off x="-10066327" y="23692096"/>
            <a:ext cx="9905201" cy="732057"/>
          </a:xfrm>
          <a:prstGeom prst="rect">
            <a:avLst/>
          </a:prstGeom>
        </p:spPr>
        <p:txBody>
          <a:bodyPr wrap="square" lIns="187489" tIns="187489" rIns="187489" bIns="187489">
            <a:spAutoFit/>
          </a:bodyPr>
          <a:lstStyle>
            <a:lvl1pPr marL="0" indent="0">
              <a:buNone/>
              <a:defRPr sz="2300" baseline="0">
                <a:solidFill>
                  <a:schemeClr val="accent5">
                    <a:lumMod val="50000"/>
                  </a:schemeClr>
                </a:solidFill>
                <a:latin typeface="Trebuchet MS" pitchFamily="34"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en-US" dirty="0" smtClean="0"/>
              <a:t>TEXT PLACEHOLDER</a:t>
            </a:r>
            <a:endParaRPr lang="en-US" dirty="0"/>
          </a:p>
        </p:txBody>
      </p:sp>
      <p:sp>
        <p:nvSpPr>
          <p:cNvPr id="52" name="Text Placeholder 3"/>
          <p:cNvSpPr>
            <a:spLocks noGrp="1"/>
          </p:cNvSpPr>
          <p:nvPr>
            <p:ph type="body" sz="quarter" idx="117" hasCustomPrompt="1"/>
          </p:nvPr>
        </p:nvSpPr>
        <p:spPr>
          <a:xfrm>
            <a:off x="-10066327" y="23692096"/>
            <a:ext cx="9905201" cy="732057"/>
          </a:xfrm>
          <a:prstGeom prst="rect">
            <a:avLst/>
          </a:prstGeom>
        </p:spPr>
        <p:txBody>
          <a:bodyPr wrap="square" lIns="187489" tIns="187489" rIns="187489" bIns="187489">
            <a:spAutoFit/>
          </a:bodyPr>
          <a:lstStyle>
            <a:lvl1pPr marL="0" indent="0">
              <a:buNone/>
              <a:defRPr sz="2300" baseline="0">
                <a:solidFill>
                  <a:schemeClr val="accent5">
                    <a:lumMod val="50000"/>
                  </a:schemeClr>
                </a:solidFill>
                <a:latin typeface="Trebuchet MS" pitchFamily="34"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en-US" dirty="0" smtClean="0"/>
              <a:t>TEXT PLACEHOLDER</a:t>
            </a:r>
            <a:endParaRPr lang="en-US" dirty="0"/>
          </a:p>
        </p:txBody>
      </p:sp>
      <p:sp>
        <p:nvSpPr>
          <p:cNvPr id="53" name="Text Placeholder 3"/>
          <p:cNvSpPr>
            <a:spLocks noGrp="1"/>
          </p:cNvSpPr>
          <p:nvPr>
            <p:ph type="body" sz="quarter" idx="118" hasCustomPrompt="1"/>
          </p:nvPr>
        </p:nvSpPr>
        <p:spPr>
          <a:xfrm>
            <a:off x="-10066327" y="23692096"/>
            <a:ext cx="9905201" cy="732057"/>
          </a:xfrm>
          <a:prstGeom prst="rect">
            <a:avLst/>
          </a:prstGeom>
        </p:spPr>
        <p:txBody>
          <a:bodyPr wrap="square" lIns="187489" tIns="187489" rIns="187489" bIns="187489">
            <a:spAutoFit/>
          </a:bodyPr>
          <a:lstStyle>
            <a:lvl1pPr marL="0" indent="0">
              <a:buNone/>
              <a:defRPr sz="2300" baseline="0">
                <a:solidFill>
                  <a:schemeClr val="accent5">
                    <a:lumMod val="50000"/>
                  </a:schemeClr>
                </a:solidFill>
                <a:latin typeface="Trebuchet MS" pitchFamily="34"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en-US" dirty="0" smtClean="0"/>
              <a:t>TEXT PLACEHOLDER</a:t>
            </a:r>
            <a:endParaRPr lang="en-US" dirty="0"/>
          </a:p>
        </p:txBody>
      </p:sp>
      <p:sp>
        <p:nvSpPr>
          <p:cNvPr id="54" name="Text Placeholder 3"/>
          <p:cNvSpPr>
            <a:spLocks noGrp="1"/>
          </p:cNvSpPr>
          <p:nvPr>
            <p:ph type="body" sz="quarter" idx="119" hasCustomPrompt="1"/>
          </p:nvPr>
        </p:nvSpPr>
        <p:spPr>
          <a:xfrm>
            <a:off x="-10066327" y="23692096"/>
            <a:ext cx="9905201" cy="732057"/>
          </a:xfrm>
          <a:prstGeom prst="rect">
            <a:avLst/>
          </a:prstGeom>
        </p:spPr>
        <p:txBody>
          <a:bodyPr wrap="square" lIns="187489" tIns="187489" rIns="187489" bIns="187489">
            <a:spAutoFit/>
          </a:bodyPr>
          <a:lstStyle>
            <a:lvl1pPr marL="0" indent="0">
              <a:buNone/>
              <a:defRPr sz="2300" baseline="0">
                <a:solidFill>
                  <a:schemeClr val="accent5">
                    <a:lumMod val="50000"/>
                  </a:schemeClr>
                </a:solidFill>
                <a:latin typeface="Trebuchet MS" pitchFamily="34"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en-US" dirty="0" smtClean="0"/>
              <a:t>TEXT PLACEHOLDER</a:t>
            </a:r>
            <a:endParaRPr lang="en-US" dirty="0"/>
          </a:p>
        </p:txBody>
      </p:sp>
      <p:sp>
        <p:nvSpPr>
          <p:cNvPr id="55" name="Text Placeholder 3"/>
          <p:cNvSpPr>
            <a:spLocks noGrp="1"/>
          </p:cNvSpPr>
          <p:nvPr>
            <p:ph type="body" sz="quarter" idx="120" hasCustomPrompt="1"/>
          </p:nvPr>
        </p:nvSpPr>
        <p:spPr>
          <a:xfrm>
            <a:off x="-10066327" y="23692096"/>
            <a:ext cx="9905201" cy="732057"/>
          </a:xfrm>
          <a:prstGeom prst="rect">
            <a:avLst/>
          </a:prstGeom>
        </p:spPr>
        <p:txBody>
          <a:bodyPr wrap="square" lIns="187489" tIns="187489" rIns="187489" bIns="187489">
            <a:spAutoFit/>
          </a:bodyPr>
          <a:lstStyle>
            <a:lvl1pPr marL="0" indent="0">
              <a:buNone/>
              <a:defRPr sz="2300" baseline="0">
                <a:solidFill>
                  <a:schemeClr val="accent5">
                    <a:lumMod val="50000"/>
                  </a:schemeClr>
                </a:solidFill>
                <a:latin typeface="Trebuchet MS" pitchFamily="34"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en-US" dirty="0" smtClean="0"/>
              <a:t>TEXT PLACEHOLDER</a:t>
            </a:r>
            <a:endParaRPr lang="en-US" dirty="0"/>
          </a:p>
        </p:txBody>
      </p:sp>
      <p:sp>
        <p:nvSpPr>
          <p:cNvPr id="56" name="Text Placeholder 3"/>
          <p:cNvSpPr>
            <a:spLocks noGrp="1"/>
          </p:cNvSpPr>
          <p:nvPr>
            <p:ph type="body" sz="quarter" idx="121" hasCustomPrompt="1"/>
          </p:nvPr>
        </p:nvSpPr>
        <p:spPr>
          <a:xfrm>
            <a:off x="-10066327" y="23692096"/>
            <a:ext cx="9905201" cy="732057"/>
          </a:xfrm>
          <a:prstGeom prst="rect">
            <a:avLst/>
          </a:prstGeom>
        </p:spPr>
        <p:txBody>
          <a:bodyPr wrap="square" lIns="187489" tIns="187489" rIns="187489" bIns="187489">
            <a:spAutoFit/>
          </a:bodyPr>
          <a:lstStyle>
            <a:lvl1pPr marL="0" indent="0">
              <a:buNone/>
              <a:defRPr sz="2300" baseline="0">
                <a:solidFill>
                  <a:schemeClr val="accent5">
                    <a:lumMod val="50000"/>
                  </a:schemeClr>
                </a:solidFill>
                <a:latin typeface="Trebuchet MS" pitchFamily="34"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en-US" dirty="0" smtClean="0"/>
              <a:t>TEXT PLACEHOLDER</a:t>
            </a:r>
            <a:endParaRPr lang="en-US" dirty="0"/>
          </a:p>
        </p:txBody>
      </p:sp>
      <p:sp>
        <p:nvSpPr>
          <p:cNvPr id="57" name="Text Placeholder 3"/>
          <p:cNvSpPr>
            <a:spLocks noGrp="1"/>
          </p:cNvSpPr>
          <p:nvPr>
            <p:ph type="body" sz="quarter" idx="122" hasCustomPrompt="1"/>
          </p:nvPr>
        </p:nvSpPr>
        <p:spPr>
          <a:xfrm>
            <a:off x="-10066327" y="23692096"/>
            <a:ext cx="9905201" cy="732057"/>
          </a:xfrm>
          <a:prstGeom prst="rect">
            <a:avLst/>
          </a:prstGeom>
        </p:spPr>
        <p:txBody>
          <a:bodyPr wrap="square" lIns="187489" tIns="187489" rIns="187489" bIns="187489">
            <a:spAutoFit/>
          </a:bodyPr>
          <a:lstStyle>
            <a:lvl1pPr marL="0" indent="0">
              <a:buNone/>
              <a:defRPr sz="2300" baseline="0">
                <a:solidFill>
                  <a:schemeClr val="accent5">
                    <a:lumMod val="50000"/>
                  </a:schemeClr>
                </a:solidFill>
                <a:latin typeface="Trebuchet MS" pitchFamily="34"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en-US" dirty="0" smtClean="0"/>
              <a:t>TEXT PLACEHOLDER</a:t>
            </a:r>
            <a:endParaRPr lang="en-US" dirty="0"/>
          </a:p>
        </p:txBody>
      </p:sp>
      <p:sp>
        <p:nvSpPr>
          <p:cNvPr id="58" name="Text Placeholder 3"/>
          <p:cNvSpPr>
            <a:spLocks noGrp="1"/>
          </p:cNvSpPr>
          <p:nvPr>
            <p:ph type="body" sz="quarter" idx="123" hasCustomPrompt="1"/>
          </p:nvPr>
        </p:nvSpPr>
        <p:spPr>
          <a:xfrm>
            <a:off x="-10066327" y="23692096"/>
            <a:ext cx="9905201" cy="732057"/>
          </a:xfrm>
          <a:prstGeom prst="rect">
            <a:avLst/>
          </a:prstGeom>
        </p:spPr>
        <p:txBody>
          <a:bodyPr wrap="square" lIns="187489" tIns="187489" rIns="187489" bIns="187489">
            <a:spAutoFit/>
          </a:bodyPr>
          <a:lstStyle>
            <a:lvl1pPr marL="0" indent="0">
              <a:buNone/>
              <a:defRPr sz="2300" baseline="0">
                <a:solidFill>
                  <a:schemeClr val="accent5">
                    <a:lumMod val="50000"/>
                  </a:schemeClr>
                </a:solidFill>
                <a:latin typeface="Trebuchet MS" pitchFamily="34"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en-US" dirty="0" smtClean="0"/>
              <a:t>TEXT PLACEHOLDER</a:t>
            </a:r>
            <a:endParaRPr lang="en-US" dirty="0"/>
          </a:p>
        </p:txBody>
      </p:sp>
      <p:sp>
        <p:nvSpPr>
          <p:cNvPr id="59" name="Text Placeholder 3"/>
          <p:cNvSpPr>
            <a:spLocks noGrp="1"/>
          </p:cNvSpPr>
          <p:nvPr>
            <p:ph type="body" sz="quarter" idx="124" hasCustomPrompt="1"/>
          </p:nvPr>
        </p:nvSpPr>
        <p:spPr>
          <a:xfrm>
            <a:off x="-10066327" y="23692096"/>
            <a:ext cx="9905201" cy="732057"/>
          </a:xfrm>
          <a:prstGeom prst="rect">
            <a:avLst/>
          </a:prstGeom>
        </p:spPr>
        <p:txBody>
          <a:bodyPr wrap="square" lIns="187489" tIns="187489" rIns="187489" bIns="187489">
            <a:spAutoFit/>
          </a:bodyPr>
          <a:lstStyle>
            <a:lvl1pPr marL="0" indent="0">
              <a:buNone/>
              <a:defRPr sz="2300" baseline="0">
                <a:solidFill>
                  <a:schemeClr val="accent5">
                    <a:lumMod val="50000"/>
                  </a:schemeClr>
                </a:solidFill>
                <a:latin typeface="Trebuchet MS" pitchFamily="34"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en-US" dirty="0" smtClean="0"/>
              <a:t>TEXT PLACEHOLDER</a:t>
            </a:r>
            <a:endParaRPr lang="en-US" dirty="0"/>
          </a:p>
        </p:txBody>
      </p:sp>
      <p:sp>
        <p:nvSpPr>
          <p:cNvPr id="61" name="Text Placeholder 3"/>
          <p:cNvSpPr>
            <a:spLocks noGrp="1"/>
          </p:cNvSpPr>
          <p:nvPr>
            <p:ph type="body" sz="quarter" idx="125" hasCustomPrompt="1"/>
          </p:nvPr>
        </p:nvSpPr>
        <p:spPr>
          <a:xfrm>
            <a:off x="-10066327" y="23692096"/>
            <a:ext cx="9905201" cy="732057"/>
          </a:xfrm>
          <a:prstGeom prst="rect">
            <a:avLst/>
          </a:prstGeom>
        </p:spPr>
        <p:txBody>
          <a:bodyPr wrap="square" lIns="187489" tIns="187489" rIns="187489" bIns="187489">
            <a:spAutoFit/>
          </a:bodyPr>
          <a:lstStyle>
            <a:lvl1pPr marL="0" indent="0">
              <a:buNone/>
              <a:defRPr sz="2300" baseline="0">
                <a:solidFill>
                  <a:schemeClr val="accent5">
                    <a:lumMod val="50000"/>
                  </a:schemeClr>
                </a:solidFill>
                <a:latin typeface="Trebuchet MS" pitchFamily="34"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en-US" dirty="0" smtClean="0"/>
              <a:t>TEXT PLACEHOLDER</a:t>
            </a:r>
            <a:endParaRPr lang="en-US" dirty="0"/>
          </a:p>
        </p:txBody>
      </p:sp>
      <p:sp>
        <p:nvSpPr>
          <p:cNvPr id="83" name="Picture Placeholder 13"/>
          <p:cNvSpPr>
            <a:spLocks noGrp="1"/>
          </p:cNvSpPr>
          <p:nvPr>
            <p:ph type="pic" sz="quarter" idx="115" hasCustomPrompt="1"/>
          </p:nvPr>
        </p:nvSpPr>
        <p:spPr>
          <a:xfrm>
            <a:off x="-7605993" y="26869108"/>
            <a:ext cx="4949949" cy="6964697"/>
          </a:xfrm>
          <a:prstGeom prst="rect">
            <a:avLst/>
          </a:prstGeom>
          <a:solidFill>
            <a:schemeClr val="bg2"/>
          </a:solidFill>
          <a:ln>
            <a:solidFill>
              <a:schemeClr val="tx2"/>
            </a:solidFill>
          </a:ln>
          <a:effectLst/>
        </p:spPr>
        <p:txBody>
          <a:bodyPr lIns="74996" tIns="37497" rIns="74996" bIns="37497" anchor="ctr"/>
          <a:lstStyle>
            <a:lvl1pPr marL="0" indent="0" algn="ctr">
              <a:buNone/>
              <a:defRPr sz="3300" b="0" baseline="0">
                <a:solidFill>
                  <a:schemeClr val="tx2"/>
                </a:solidFill>
              </a:defRPr>
            </a:lvl1pPr>
          </a:lstStyle>
          <a:p>
            <a:r>
              <a:rPr lang="en-US" dirty="0" smtClean="0"/>
              <a:t>PICTURE PLACEHOLDER</a:t>
            </a:r>
            <a:endParaRPr lang="en-US" dirty="0"/>
          </a:p>
        </p:txBody>
      </p:sp>
      <p:sp>
        <p:nvSpPr>
          <p:cNvPr id="84" name="Picture Placeholder 13"/>
          <p:cNvSpPr>
            <a:spLocks noGrp="1"/>
          </p:cNvSpPr>
          <p:nvPr>
            <p:ph type="pic" sz="quarter" idx="126" hasCustomPrompt="1"/>
          </p:nvPr>
        </p:nvSpPr>
        <p:spPr>
          <a:xfrm>
            <a:off x="-7605993" y="26869108"/>
            <a:ext cx="4949949" cy="6964697"/>
          </a:xfrm>
          <a:prstGeom prst="rect">
            <a:avLst/>
          </a:prstGeom>
          <a:solidFill>
            <a:schemeClr val="bg2"/>
          </a:solidFill>
          <a:ln>
            <a:solidFill>
              <a:schemeClr val="tx2"/>
            </a:solidFill>
          </a:ln>
          <a:effectLst/>
        </p:spPr>
        <p:txBody>
          <a:bodyPr lIns="74996" tIns="37497" rIns="74996" bIns="37497" anchor="ctr"/>
          <a:lstStyle>
            <a:lvl1pPr marL="0" indent="0" algn="ctr">
              <a:buNone/>
              <a:defRPr sz="3300" b="0" baseline="0">
                <a:solidFill>
                  <a:schemeClr val="tx2"/>
                </a:solidFill>
              </a:defRPr>
            </a:lvl1pPr>
          </a:lstStyle>
          <a:p>
            <a:r>
              <a:rPr lang="en-US" dirty="0" smtClean="0"/>
              <a:t>PICTURE PLACEHOLDER</a:t>
            </a:r>
            <a:endParaRPr lang="en-US" dirty="0"/>
          </a:p>
        </p:txBody>
      </p:sp>
      <p:sp>
        <p:nvSpPr>
          <p:cNvPr id="85" name="Picture Placeholder 13"/>
          <p:cNvSpPr>
            <a:spLocks noGrp="1"/>
          </p:cNvSpPr>
          <p:nvPr>
            <p:ph type="pic" sz="quarter" idx="127" hasCustomPrompt="1"/>
          </p:nvPr>
        </p:nvSpPr>
        <p:spPr>
          <a:xfrm>
            <a:off x="-7605993" y="26869108"/>
            <a:ext cx="4949949" cy="6964697"/>
          </a:xfrm>
          <a:prstGeom prst="rect">
            <a:avLst/>
          </a:prstGeom>
          <a:solidFill>
            <a:schemeClr val="bg2"/>
          </a:solidFill>
          <a:ln>
            <a:solidFill>
              <a:schemeClr val="tx2"/>
            </a:solidFill>
          </a:ln>
          <a:effectLst/>
        </p:spPr>
        <p:txBody>
          <a:bodyPr lIns="74996" tIns="37497" rIns="74996" bIns="37497" anchor="ctr"/>
          <a:lstStyle>
            <a:lvl1pPr marL="0" indent="0" algn="ctr">
              <a:buNone/>
              <a:defRPr sz="3300" b="0" baseline="0">
                <a:solidFill>
                  <a:schemeClr val="tx2"/>
                </a:solidFill>
              </a:defRPr>
            </a:lvl1pPr>
          </a:lstStyle>
          <a:p>
            <a:r>
              <a:rPr lang="en-US" dirty="0" smtClean="0"/>
              <a:t>PICTURE PLACEHOLDER</a:t>
            </a:r>
            <a:endParaRPr lang="en-US" dirty="0"/>
          </a:p>
        </p:txBody>
      </p:sp>
      <p:sp>
        <p:nvSpPr>
          <p:cNvPr id="86" name="Picture Placeholder 13"/>
          <p:cNvSpPr>
            <a:spLocks noGrp="1"/>
          </p:cNvSpPr>
          <p:nvPr>
            <p:ph type="pic" sz="quarter" idx="128" hasCustomPrompt="1"/>
          </p:nvPr>
        </p:nvSpPr>
        <p:spPr>
          <a:xfrm>
            <a:off x="-7605993" y="26869108"/>
            <a:ext cx="4949949" cy="6964697"/>
          </a:xfrm>
          <a:prstGeom prst="rect">
            <a:avLst/>
          </a:prstGeom>
          <a:solidFill>
            <a:schemeClr val="bg2"/>
          </a:solidFill>
          <a:ln>
            <a:solidFill>
              <a:schemeClr val="tx2"/>
            </a:solidFill>
          </a:ln>
          <a:effectLst/>
        </p:spPr>
        <p:txBody>
          <a:bodyPr lIns="74996" tIns="37497" rIns="74996" bIns="37497" anchor="ctr"/>
          <a:lstStyle>
            <a:lvl1pPr marL="0" indent="0" algn="ctr">
              <a:buNone/>
              <a:defRPr sz="3300" b="0" baseline="0">
                <a:solidFill>
                  <a:schemeClr val="tx2"/>
                </a:solidFill>
              </a:defRPr>
            </a:lvl1pPr>
          </a:lstStyle>
          <a:p>
            <a:r>
              <a:rPr lang="en-US" dirty="0" smtClean="0"/>
              <a:t>PICTURE PLACEHOLDER</a:t>
            </a:r>
            <a:endParaRPr lang="en-US" dirty="0"/>
          </a:p>
        </p:txBody>
      </p:sp>
      <p:sp>
        <p:nvSpPr>
          <p:cNvPr id="87" name="Picture Placeholder 13"/>
          <p:cNvSpPr>
            <a:spLocks noGrp="1"/>
          </p:cNvSpPr>
          <p:nvPr>
            <p:ph type="pic" sz="quarter" idx="129" hasCustomPrompt="1"/>
          </p:nvPr>
        </p:nvSpPr>
        <p:spPr>
          <a:xfrm>
            <a:off x="-7605993" y="26869108"/>
            <a:ext cx="4949949" cy="6964697"/>
          </a:xfrm>
          <a:prstGeom prst="rect">
            <a:avLst/>
          </a:prstGeom>
          <a:solidFill>
            <a:schemeClr val="bg2"/>
          </a:solidFill>
          <a:ln>
            <a:solidFill>
              <a:schemeClr val="tx2"/>
            </a:solidFill>
          </a:ln>
          <a:effectLst/>
        </p:spPr>
        <p:txBody>
          <a:bodyPr lIns="74996" tIns="37497" rIns="74996" bIns="37497" anchor="ctr"/>
          <a:lstStyle>
            <a:lvl1pPr marL="0" indent="0" algn="ctr">
              <a:buNone/>
              <a:defRPr sz="3300" b="0" baseline="0">
                <a:solidFill>
                  <a:schemeClr val="tx2"/>
                </a:solidFill>
              </a:defRPr>
            </a:lvl1pPr>
          </a:lstStyle>
          <a:p>
            <a:r>
              <a:rPr lang="en-US" dirty="0" smtClean="0"/>
              <a:t>PICTURE PLACEHOLDER</a:t>
            </a:r>
            <a:endParaRPr lang="en-US" dirty="0"/>
          </a:p>
        </p:txBody>
      </p:sp>
      <p:sp>
        <p:nvSpPr>
          <p:cNvPr id="89" name="Picture Placeholder 13"/>
          <p:cNvSpPr>
            <a:spLocks noGrp="1"/>
          </p:cNvSpPr>
          <p:nvPr>
            <p:ph type="pic" sz="quarter" idx="130" hasCustomPrompt="1"/>
          </p:nvPr>
        </p:nvSpPr>
        <p:spPr>
          <a:xfrm>
            <a:off x="-7605993" y="26869108"/>
            <a:ext cx="4949949" cy="6964697"/>
          </a:xfrm>
          <a:prstGeom prst="rect">
            <a:avLst/>
          </a:prstGeom>
          <a:solidFill>
            <a:schemeClr val="bg2"/>
          </a:solidFill>
          <a:ln>
            <a:solidFill>
              <a:schemeClr val="tx2"/>
            </a:solidFill>
          </a:ln>
          <a:effectLst/>
        </p:spPr>
        <p:txBody>
          <a:bodyPr lIns="74996" tIns="37497" rIns="74996" bIns="37497" anchor="ctr"/>
          <a:lstStyle>
            <a:lvl1pPr marL="0" indent="0" algn="ctr">
              <a:buNone/>
              <a:defRPr sz="3300" b="0" baseline="0">
                <a:solidFill>
                  <a:schemeClr val="tx2"/>
                </a:solidFill>
              </a:defRPr>
            </a:lvl1pPr>
          </a:lstStyle>
          <a:p>
            <a:r>
              <a:rPr lang="en-US" dirty="0" smtClean="0"/>
              <a:t>PICTURE PLACEHOLDER</a:t>
            </a:r>
            <a:endParaRPr lang="en-US" dirty="0"/>
          </a:p>
        </p:txBody>
      </p:sp>
      <p:sp>
        <p:nvSpPr>
          <p:cNvPr id="92" name="Picture Placeholder 13"/>
          <p:cNvSpPr>
            <a:spLocks noGrp="1"/>
          </p:cNvSpPr>
          <p:nvPr>
            <p:ph type="pic" sz="quarter" idx="131" hasCustomPrompt="1"/>
          </p:nvPr>
        </p:nvSpPr>
        <p:spPr>
          <a:xfrm>
            <a:off x="-7605993" y="26869108"/>
            <a:ext cx="4949949" cy="6964697"/>
          </a:xfrm>
          <a:prstGeom prst="rect">
            <a:avLst/>
          </a:prstGeom>
          <a:solidFill>
            <a:schemeClr val="bg2"/>
          </a:solidFill>
          <a:ln>
            <a:solidFill>
              <a:schemeClr val="tx2"/>
            </a:solidFill>
          </a:ln>
          <a:effectLst/>
        </p:spPr>
        <p:txBody>
          <a:bodyPr lIns="74996" tIns="37497" rIns="74996" bIns="37497" anchor="ctr"/>
          <a:lstStyle>
            <a:lvl1pPr marL="0" indent="0" algn="ctr">
              <a:buNone/>
              <a:defRPr sz="3300" b="0" baseline="0">
                <a:solidFill>
                  <a:schemeClr val="tx2"/>
                </a:solidFill>
              </a:defRPr>
            </a:lvl1pPr>
          </a:lstStyle>
          <a:p>
            <a:r>
              <a:rPr lang="en-US" dirty="0" smtClean="0"/>
              <a:t>PICTURE PLACEHOLDER</a:t>
            </a:r>
            <a:endParaRPr lang="en-US" dirty="0"/>
          </a:p>
        </p:txBody>
      </p:sp>
      <p:sp>
        <p:nvSpPr>
          <p:cNvPr id="95" name="Picture Placeholder 13"/>
          <p:cNvSpPr>
            <a:spLocks noGrp="1"/>
          </p:cNvSpPr>
          <p:nvPr>
            <p:ph type="pic" sz="quarter" idx="132" hasCustomPrompt="1"/>
          </p:nvPr>
        </p:nvSpPr>
        <p:spPr>
          <a:xfrm>
            <a:off x="-7605993" y="26869108"/>
            <a:ext cx="4949949" cy="6964697"/>
          </a:xfrm>
          <a:prstGeom prst="rect">
            <a:avLst/>
          </a:prstGeom>
          <a:solidFill>
            <a:schemeClr val="bg2"/>
          </a:solidFill>
          <a:ln>
            <a:solidFill>
              <a:schemeClr val="tx2"/>
            </a:solidFill>
          </a:ln>
          <a:effectLst/>
        </p:spPr>
        <p:txBody>
          <a:bodyPr lIns="74996" tIns="37497" rIns="74996" bIns="37497" anchor="ctr"/>
          <a:lstStyle>
            <a:lvl1pPr marL="0" indent="0" algn="ctr">
              <a:buNone/>
              <a:defRPr sz="3300" b="0" baseline="0">
                <a:solidFill>
                  <a:schemeClr val="tx2"/>
                </a:solidFill>
              </a:defRPr>
            </a:lvl1pPr>
          </a:lstStyle>
          <a:p>
            <a:r>
              <a:rPr lang="en-US" dirty="0" smtClean="0"/>
              <a:t>PICTURE PLACEHOLDER</a:t>
            </a:r>
            <a:endParaRPr lang="en-US" dirty="0"/>
          </a:p>
        </p:txBody>
      </p:sp>
      <p:sp>
        <p:nvSpPr>
          <p:cNvPr id="98" name="Picture Placeholder 13"/>
          <p:cNvSpPr>
            <a:spLocks noGrp="1"/>
          </p:cNvSpPr>
          <p:nvPr>
            <p:ph type="pic" sz="quarter" idx="133" hasCustomPrompt="1"/>
          </p:nvPr>
        </p:nvSpPr>
        <p:spPr>
          <a:xfrm>
            <a:off x="-7605993" y="26869108"/>
            <a:ext cx="4949949" cy="6964697"/>
          </a:xfrm>
          <a:prstGeom prst="rect">
            <a:avLst/>
          </a:prstGeom>
          <a:solidFill>
            <a:schemeClr val="bg2"/>
          </a:solidFill>
          <a:ln>
            <a:solidFill>
              <a:schemeClr val="tx2"/>
            </a:solidFill>
          </a:ln>
          <a:effectLst/>
        </p:spPr>
        <p:txBody>
          <a:bodyPr lIns="74996" tIns="37497" rIns="74996" bIns="37497" anchor="ctr"/>
          <a:lstStyle>
            <a:lvl1pPr marL="0" indent="0" algn="ctr">
              <a:buNone/>
              <a:defRPr sz="3300" b="0" baseline="0">
                <a:solidFill>
                  <a:schemeClr val="tx2"/>
                </a:solidFill>
              </a:defRPr>
            </a:lvl1pPr>
          </a:lstStyle>
          <a:p>
            <a:r>
              <a:rPr lang="en-US" dirty="0" smtClean="0"/>
              <a:t>PICTURE PLACEHOLDER</a:t>
            </a:r>
            <a:endParaRPr lang="en-US" dirty="0"/>
          </a:p>
        </p:txBody>
      </p:sp>
      <p:sp>
        <p:nvSpPr>
          <p:cNvPr id="112" name="Picture Placeholder 13"/>
          <p:cNvSpPr>
            <a:spLocks noGrp="1"/>
          </p:cNvSpPr>
          <p:nvPr>
            <p:ph type="pic" sz="quarter" idx="134" hasCustomPrompt="1"/>
          </p:nvPr>
        </p:nvSpPr>
        <p:spPr>
          <a:xfrm>
            <a:off x="-7605993" y="26869108"/>
            <a:ext cx="4949949" cy="6964697"/>
          </a:xfrm>
          <a:prstGeom prst="rect">
            <a:avLst/>
          </a:prstGeom>
          <a:solidFill>
            <a:schemeClr val="bg2"/>
          </a:solidFill>
          <a:ln>
            <a:solidFill>
              <a:schemeClr val="tx2"/>
            </a:solidFill>
          </a:ln>
          <a:effectLst/>
        </p:spPr>
        <p:txBody>
          <a:bodyPr lIns="74996" tIns="37497" rIns="74996" bIns="37497" anchor="ctr"/>
          <a:lstStyle>
            <a:lvl1pPr marL="0" indent="0" algn="ctr">
              <a:buNone/>
              <a:defRPr sz="3300" b="0" baseline="0">
                <a:solidFill>
                  <a:schemeClr val="tx2"/>
                </a:solidFill>
              </a:defRPr>
            </a:lvl1pPr>
          </a:lstStyle>
          <a:p>
            <a:r>
              <a:rPr lang="en-US" dirty="0" smtClean="0"/>
              <a:t>PICTURE PLACEHOLDER</a:t>
            </a:r>
            <a:endParaRPr lang="en-US" dirty="0"/>
          </a:p>
        </p:txBody>
      </p:sp>
      <p:sp>
        <p:nvSpPr>
          <p:cNvPr id="62" name="Text Placeholder 5"/>
          <p:cNvSpPr>
            <a:spLocks noGrp="1"/>
          </p:cNvSpPr>
          <p:nvPr>
            <p:ph type="body" sz="quarter" idx="136" hasCustomPrompt="1"/>
          </p:nvPr>
        </p:nvSpPr>
        <p:spPr>
          <a:xfrm>
            <a:off x="-10066328" y="20515857"/>
            <a:ext cx="9896140" cy="656336"/>
          </a:xfrm>
          <a:prstGeom prst="rect">
            <a:avLst/>
          </a:prstGeom>
          <a:noFill/>
        </p:spPr>
        <p:txBody>
          <a:bodyPr wrap="square" lIns="74996" tIns="74996" rIns="74996" bIns="74996" anchor="ctr" anchorCtr="0">
            <a:spAutoFit/>
          </a:bodyPr>
          <a:lstStyle>
            <a:lvl1pPr algn="ctr">
              <a:buNone/>
              <a:defRPr sz="3300" b="1" u="sng" baseline="0">
                <a:solidFill>
                  <a:schemeClr val="accent5">
                    <a:lumMod val="50000"/>
                  </a:schemeClr>
                </a:solidFill>
              </a:defRPr>
            </a:lvl1pPr>
          </a:lstStyle>
          <a:p>
            <a:pPr lvl="0"/>
            <a:r>
              <a:rPr lang="en-US" dirty="0" smtClean="0"/>
              <a:t>SECTION HEADER PLACEHOLDER</a:t>
            </a:r>
            <a:endParaRPr lang="en-US" dirty="0"/>
          </a:p>
        </p:txBody>
      </p:sp>
      <p:sp>
        <p:nvSpPr>
          <p:cNvPr id="63" name="Text Placeholder 5"/>
          <p:cNvSpPr>
            <a:spLocks noGrp="1"/>
          </p:cNvSpPr>
          <p:nvPr>
            <p:ph type="body" sz="quarter" idx="137" hasCustomPrompt="1"/>
          </p:nvPr>
        </p:nvSpPr>
        <p:spPr>
          <a:xfrm>
            <a:off x="-10066328" y="20515857"/>
            <a:ext cx="9896140" cy="656336"/>
          </a:xfrm>
          <a:prstGeom prst="rect">
            <a:avLst/>
          </a:prstGeom>
          <a:noFill/>
        </p:spPr>
        <p:txBody>
          <a:bodyPr wrap="square" lIns="74996" tIns="74996" rIns="74996" bIns="74996" anchor="ctr" anchorCtr="0">
            <a:spAutoFit/>
          </a:bodyPr>
          <a:lstStyle>
            <a:lvl1pPr algn="ctr">
              <a:buNone/>
              <a:defRPr sz="3300" b="1" u="sng" baseline="0">
                <a:solidFill>
                  <a:schemeClr val="accent5">
                    <a:lumMod val="50000"/>
                  </a:schemeClr>
                </a:solidFill>
              </a:defRPr>
            </a:lvl1pPr>
          </a:lstStyle>
          <a:p>
            <a:pPr lvl="0"/>
            <a:r>
              <a:rPr lang="en-US" dirty="0" smtClean="0"/>
              <a:t>SECTION HEADER PLACEHOLDER</a:t>
            </a:r>
            <a:endParaRPr lang="en-US" dirty="0"/>
          </a:p>
        </p:txBody>
      </p:sp>
      <p:sp>
        <p:nvSpPr>
          <p:cNvPr id="64" name="Text Placeholder 5"/>
          <p:cNvSpPr>
            <a:spLocks noGrp="1"/>
          </p:cNvSpPr>
          <p:nvPr>
            <p:ph type="body" sz="quarter" idx="138" hasCustomPrompt="1"/>
          </p:nvPr>
        </p:nvSpPr>
        <p:spPr>
          <a:xfrm>
            <a:off x="-10066328" y="20515857"/>
            <a:ext cx="9896140" cy="656336"/>
          </a:xfrm>
          <a:prstGeom prst="rect">
            <a:avLst/>
          </a:prstGeom>
          <a:noFill/>
        </p:spPr>
        <p:txBody>
          <a:bodyPr wrap="square" lIns="74996" tIns="74996" rIns="74996" bIns="74996" anchor="ctr" anchorCtr="0">
            <a:spAutoFit/>
          </a:bodyPr>
          <a:lstStyle>
            <a:lvl1pPr algn="ctr">
              <a:buNone/>
              <a:defRPr sz="3300" b="1" u="sng" baseline="0">
                <a:solidFill>
                  <a:schemeClr val="accent5">
                    <a:lumMod val="50000"/>
                  </a:schemeClr>
                </a:solidFill>
              </a:defRPr>
            </a:lvl1pPr>
          </a:lstStyle>
          <a:p>
            <a:pPr lvl="0"/>
            <a:r>
              <a:rPr lang="en-US" dirty="0" smtClean="0"/>
              <a:t>SECTION HEADER PLACEHOLDER</a:t>
            </a:r>
            <a:endParaRPr lang="en-US" dirty="0"/>
          </a:p>
        </p:txBody>
      </p:sp>
      <p:sp>
        <p:nvSpPr>
          <p:cNvPr id="65" name="Text Placeholder 5"/>
          <p:cNvSpPr>
            <a:spLocks noGrp="1"/>
          </p:cNvSpPr>
          <p:nvPr>
            <p:ph type="body" sz="quarter" idx="139" hasCustomPrompt="1"/>
          </p:nvPr>
        </p:nvSpPr>
        <p:spPr>
          <a:xfrm>
            <a:off x="-10066328" y="20515857"/>
            <a:ext cx="9896140" cy="656336"/>
          </a:xfrm>
          <a:prstGeom prst="rect">
            <a:avLst/>
          </a:prstGeom>
          <a:noFill/>
        </p:spPr>
        <p:txBody>
          <a:bodyPr wrap="square" lIns="74996" tIns="74996" rIns="74996" bIns="74996" anchor="ctr" anchorCtr="0">
            <a:spAutoFit/>
          </a:bodyPr>
          <a:lstStyle>
            <a:lvl1pPr algn="ctr">
              <a:buNone/>
              <a:defRPr sz="3300" b="1" u="sng" baseline="0">
                <a:solidFill>
                  <a:schemeClr val="accent5">
                    <a:lumMod val="50000"/>
                  </a:schemeClr>
                </a:solidFill>
              </a:defRPr>
            </a:lvl1pPr>
          </a:lstStyle>
          <a:p>
            <a:pPr lvl="0"/>
            <a:r>
              <a:rPr lang="en-US" dirty="0" smtClean="0"/>
              <a:t>SECTION HEADER PLACEHOLDER</a:t>
            </a:r>
            <a:endParaRPr lang="en-US" dirty="0"/>
          </a:p>
        </p:txBody>
      </p:sp>
      <p:sp>
        <p:nvSpPr>
          <p:cNvPr id="66" name="Text Placeholder 5"/>
          <p:cNvSpPr>
            <a:spLocks noGrp="1"/>
          </p:cNvSpPr>
          <p:nvPr>
            <p:ph type="body" sz="quarter" idx="140" hasCustomPrompt="1"/>
          </p:nvPr>
        </p:nvSpPr>
        <p:spPr>
          <a:xfrm>
            <a:off x="-10066328" y="20515857"/>
            <a:ext cx="9896140" cy="656336"/>
          </a:xfrm>
          <a:prstGeom prst="rect">
            <a:avLst/>
          </a:prstGeom>
          <a:noFill/>
        </p:spPr>
        <p:txBody>
          <a:bodyPr wrap="square" lIns="74996" tIns="74996" rIns="74996" bIns="74996" anchor="ctr" anchorCtr="0">
            <a:spAutoFit/>
          </a:bodyPr>
          <a:lstStyle>
            <a:lvl1pPr algn="ctr">
              <a:buNone/>
              <a:defRPr sz="3300" b="1" u="sng" baseline="0">
                <a:solidFill>
                  <a:schemeClr val="accent5">
                    <a:lumMod val="50000"/>
                  </a:schemeClr>
                </a:solidFill>
              </a:defRPr>
            </a:lvl1pPr>
          </a:lstStyle>
          <a:p>
            <a:pPr lvl="0"/>
            <a:r>
              <a:rPr lang="en-US" dirty="0" smtClean="0"/>
              <a:t>SECTION HEADER PLACEHOLDER</a:t>
            </a:r>
            <a:endParaRPr lang="en-US" dirty="0"/>
          </a:p>
        </p:txBody>
      </p:sp>
      <p:sp>
        <p:nvSpPr>
          <p:cNvPr id="67" name="Text Placeholder 5"/>
          <p:cNvSpPr>
            <a:spLocks noGrp="1"/>
          </p:cNvSpPr>
          <p:nvPr>
            <p:ph type="body" sz="quarter" idx="141" hasCustomPrompt="1"/>
          </p:nvPr>
        </p:nvSpPr>
        <p:spPr>
          <a:xfrm>
            <a:off x="-10066328" y="20515857"/>
            <a:ext cx="9896140" cy="656336"/>
          </a:xfrm>
          <a:prstGeom prst="rect">
            <a:avLst/>
          </a:prstGeom>
          <a:noFill/>
        </p:spPr>
        <p:txBody>
          <a:bodyPr wrap="square" lIns="74996" tIns="74996" rIns="74996" bIns="74996" anchor="ctr" anchorCtr="0">
            <a:spAutoFit/>
          </a:bodyPr>
          <a:lstStyle>
            <a:lvl1pPr algn="ctr">
              <a:buNone/>
              <a:defRPr sz="3300" b="1" u="sng" baseline="0">
                <a:solidFill>
                  <a:schemeClr val="accent5">
                    <a:lumMod val="50000"/>
                  </a:schemeClr>
                </a:solidFill>
              </a:defRPr>
            </a:lvl1pPr>
          </a:lstStyle>
          <a:p>
            <a:pPr lvl="0"/>
            <a:r>
              <a:rPr lang="en-US" dirty="0" smtClean="0"/>
              <a:t>SECTION HEADER PLACEHOLDER</a:t>
            </a:r>
            <a:endParaRPr lang="en-US" dirty="0"/>
          </a:p>
        </p:txBody>
      </p:sp>
      <p:sp>
        <p:nvSpPr>
          <p:cNvPr id="68" name="Text Placeholder 5"/>
          <p:cNvSpPr>
            <a:spLocks noGrp="1"/>
          </p:cNvSpPr>
          <p:nvPr>
            <p:ph type="body" sz="quarter" idx="142" hasCustomPrompt="1"/>
          </p:nvPr>
        </p:nvSpPr>
        <p:spPr>
          <a:xfrm>
            <a:off x="-10066328" y="20515857"/>
            <a:ext cx="9896140" cy="656336"/>
          </a:xfrm>
          <a:prstGeom prst="rect">
            <a:avLst/>
          </a:prstGeom>
          <a:noFill/>
        </p:spPr>
        <p:txBody>
          <a:bodyPr wrap="square" lIns="74996" tIns="74996" rIns="74996" bIns="74996" anchor="ctr" anchorCtr="0">
            <a:spAutoFit/>
          </a:bodyPr>
          <a:lstStyle>
            <a:lvl1pPr algn="ctr">
              <a:buNone/>
              <a:defRPr sz="3300" b="1" u="sng" baseline="0">
                <a:solidFill>
                  <a:schemeClr val="accent5">
                    <a:lumMod val="50000"/>
                  </a:schemeClr>
                </a:solidFill>
              </a:defRPr>
            </a:lvl1pPr>
          </a:lstStyle>
          <a:p>
            <a:pPr lvl="0"/>
            <a:r>
              <a:rPr lang="en-US" dirty="0" smtClean="0"/>
              <a:t>SECTION HEADER PLACEHOLDER</a:t>
            </a:r>
            <a:endParaRPr lang="en-US" dirty="0"/>
          </a:p>
        </p:txBody>
      </p:sp>
      <p:sp>
        <p:nvSpPr>
          <p:cNvPr id="69" name="Text Placeholder 5"/>
          <p:cNvSpPr>
            <a:spLocks noGrp="1"/>
          </p:cNvSpPr>
          <p:nvPr>
            <p:ph type="body" sz="quarter" idx="143" hasCustomPrompt="1"/>
          </p:nvPr>
        </p:nvSpPr>
        <p:spPr>
          <a:xfrm>
            <a:off x="-10066328" y="20515857"/>
            <a:ext cx="9896140" cy="656336"/>
          </a:xfrm>
          <a:prstGeom prst="rect">
            <a:avLst/>
          </a:prstGeom>
          <a:noFill/>
        </p:spPr>
        <p:txBody>
          <a:bodyPr wrap="square" lIns="74996" tIns="74996" rIns="74996" bIns="74996" anchor="ctr" anchorCtr="0">
            <a:spAutoFit/>
          </a:bodyPr>
          <a:lstStyle>
            <a:lvl1pPr algn="ctr">
              <a:buNone/>
              <a:defRPr sz="3300" b="1" u="sng" baseline="0">
                <a:solidFill>
                  <a:schemeClr val="accent5">
                    <a:lumMod val="50000"/>
                  </a:schemeClr>
                </a:solidFill>
              </a:defRPr>
            </a:lvl1pPr>
          </a:lstStyle>
          <a:p>
            <a:pPr lvl="0"/>
            <a:r>
              <a:rPr lang="en-US" dirty="0" smtClean="0"/>
              <a:t>SECTION HEADER PLACEHOLDER</a:t>
            </a:r>
            <a:endParaRPr lang="en-US" dirty="0"/>
          </a:p>
        </p:txBody>
      </p:sp>
      <p:sp>
        <p:nvSpPr>
          <p:cNvPr id="70" name="Text Placeholder 5"/>
          <p:cNvSpPr>
            <a:spLocks noGrp="1"/>
          </p:cNvSpPr>
          <p:nvPr>
            <p:ph type="body" sz="quarter" idx="144" hasCustomPrompt="1"/>
          </p:nvPr>
        </p:nvSpPr>
        <p:spPr>
          <a:xfrm>
            <a:off x="-10066328" y="20515857"/>
            <a:ext cx="9896140" cy="656336"/>
          </a:xfrm>
          <a:prstGeom prst="rect">
            <a:avLst/>
          </a:prstGeom>
          <a:noFill/>
        </p:spPr>
        <p:txBody>
          <a:bodyPr wrap="square" lIns="74996" tIns="74996" rIns="74996" bIns="74996" anchor="ctr" anchorCtr="0">
            <a:spAutoFit/>
          </a:bodyPr>
          <a:lstStyle>
            <a:lvl1pPr algn="ctr">
              <a:buNone/>
              <a:defRPr sz="3300" b="1" u="sng" baseline="0">
                <a:solidFill>
                  <a:schemeClr val="accent5">
                    <a:lumMod val="50000"/>
                  </a:schemeClr>
                </a:solidFill>
              </a:defRPr>
            </a:lvl1pPr>
          </a:lstStyle>
          <a:p>
            <a:pPr lvl="0"/>
            <a:r>
              <a:rPr lang="en-US" dirty="0" smtClean="0"/>
              <a:t>SECTION HEADER PLACEHOLDER</a:t>
            </a:r>
            <a:endParaRPr lang="en-US" dirty="0"/>
          </a:p>
        </p:txBody>
      </p:sp>
      <p:sp>
        <p:nvSpPr>
          <p:cNvPr id="71" name="Text Placeholder 5"/>
          <p:cNvSpPr>
            <a:spLocks noGrp="1"/>
          </p:cNvSpPr>
          <p:nvPr>
            <p:ph type="body" sz="quarter" idx="145" hasCustomPrompt="1"/>
          </p:nvPr>
        </p:nvSpPr>
        <p:spPr>
          <a:xfrm>
            <a:off x="-10066328" y="20515857"/>
            <a:ext cx="9896140" cy="656336"/>
          </a:xfrm>
          <a:prstGeom prst="rect">
            <a:avLst/>
          </a:prstGeom>
          <a:noFill/>
        </p:spPr>
        <p:txBody>
          <a:bodyPr wrap="square" lIns="74996" tIns="74996" rIns="74996" bIns="74996" anchor="ctr" anchorCtr="0">
            <a:spAutoFit/>
          </a:bodyPr>
          <a:lstStyle>
            <a:lvl1pPr algn="ctr">
              <a:buNone/>
              <a:defRPr sz="3300" b="1" u="sng" baseline="0">
                <a:solidFill>
                  <a:schemeClr val="accent5">
                    <a:lumMod val="50000"/>
                  </a:schemeClr>
                </a:solidFill>
              </a:defRPr>
            </a:lvl1pPr>
          </a:lstStyle>
          <a:p>
            <a:pPr lvl="0"/>
            <a:r>
              <a:rPr lang="en-US" dirty="0" smtClean="0"/>
              <a:t>SECTION HEADER PLACEHOLDER</a:t>
            </a:r>
            <a:endParaRPr lang="en-US" dirty="0"/>
          </a:p>
        </p:txBody>
      </p:sp>
      <p:sp>
        <p:nvSpPr>
          <p:cNvPr id="72" name="Text Placeholder 5"/>
          <p:cNvSpPr>
            <a:spLocks noGrp="1"/>
          </p:cNvSpPr>
          <p:nvPr>
            <p:ph type="body" sz="quarter" idx="146" hasCustomPrompt="1"/>
          </p:nvPr>
        </p:nvSpPr>
        <p:spPr>
          <a:xfrm>
            <a:off x="-10066328" y="20515857"/>
            <a:ext cx="9896140" cy="656336"/>
          </a:xfrm>
          <a:prstGeom prst="rect">
            <a:avLst/>
          </a:prstGeom>
          <a:noFill/>
        </p:spPr>
        <p:txBody>
          <a:bodyPr wrap="square" lIns="74996" tIns="74996" rIns="74996" bIns="74996" anchor="ctr" anchorCtr="0">
            <a:spAutoFit/>
          </a:bodyPr>
          <a:lstStyle>
            <a:lvl1pPr algn="ctr">
              <a:buNone/>
              <a:defRPr sz="3300" b="1" u="sng" baseline="0">
                <a:solidFill>
                  <a:schemeClr val="accent5">
                    <a:lumMod val="50000"/>
                  </a:schemeClr>
                </a:solidFill>
              </a:defRPr>
            </a:lvl1pPr>
          </a:lstStyle>
          <a:p>
            <a:pPr lvl="0"/>
            <a:r>
              <a:rPr lang="en-US" dirty="0" smtClean="0"/>
              <a:t>SECTION HEADER PLACEHOLDER</a:t>
            </a:r>
            <a:endParaRPr lang="en-US" dirty="0"/>
          </a:p>
        </p:txBody>
      </p:sp>
      <p:sp>
        <p:nvSpPr>
          <p:cNvPr id="73" name="Text Placeholder 5"/>
          <p:cNvSpPr>
            <a:spLocks noGrp="1"/>
          </p:cNvSpPr>
          <p:nvPr>
            <p:ph type="body" sz="quarter" idx="147" hasCustomPrompt="1"/>
          </p:nvPr>
        </p:nvSpPr>
        <p:spPr>
          <a:xfrm>
            <a:off x="-10066328" y="20515857"/>
            <a:ext cx="9896140" cy="656336"/>
          </a:xfrm>
          <a:prstGeom prst="rect">
            <a:avLst/>
          </a:prstGeom>
          <a:noFill/>
        </p:spPr>
        <p:txBody>
          <a:bodyPr wrap="square" lIns="74996" tIns="74996" rIns="74996" bIns="74996" anchor="ctr" anchorCtr="0">
            <a:spAutoFit/>
          </a:bodyPr>
          <a:lstStyle>
            <a:lvl1pPr algn="ctr">
              <a:buNone/>
              <a:defRPr sz="3300" b="1" u="sng" baseline="0">
                <a:solidFill>
                  <a:schemeClr val="accent5">
                    <a:lumMod val="50000"/>
                  </a:schemeClr>
                </a:solidFill>
              </a:defRPr>
            </a:lvl1pPr>
          </a:lstStyle>
          <a:p>
            <a:pPr lvl="0"/>
            <a:r>
              <a:rPr lang="en-US" dirty="0" smtClean="0"/>
              <a:t>SECTION HEADER PLACEHOLDER</a:t>
            </a:r>
            <a:endParaRPr lang="en-US" dirty="0"/>
          </a:p>
        </p:txBody>
      </p:sp>
      <p:sp>
        <p:nvSpPr>
          <p:cNvPr id="74" name="Text Placeholder 5"/>
          <p:cNvSpPr>
            <a:spLocks noGrp="1"/>
          </p:cNvSpPr>
          <p:nvPr>
            <p:ph type="body" sz="quarter" idx="148" hasCustomPrompt="1"/>
          </p:nvPr>
        </p:nvSpPr>
        <p:spPr>
          <a:xfrm>
            <a:off x="-10066328" y="20515857"/>
            <a:ext cx="9896140" cy="656336"/>
          </a:xfrm>
          <a:prstGeom prst="rect">
            <a:avLst/>
          </a:prstGeom>
          <a:noFill/>
        </p:spPr>
        <p:txBody>
          <a:bodyPr wrap="square" lIns="74996" tIns="74996" rIns="74996" bIns="74996" anchor="ctr" anchorCtr="0">
            <a:spAutoFit/>
          </a:bodyPr>
          <a:lstStyle>
            <a:lvl1pPr algn="ctr">
              <a:buNone/>
              <a:defRPr sz="3300" b="1" u="sng" baseline="0">
                <a:solidFill>
                  <a:schemeClr val="accent5">
                    <a:lumMod val="50000"/>
                  </a:schemeClr>
                </a:solidFill>
              </a:defRPr>
            </a:lvl1pPr>
          </a:lstStyle>
          <a:p>
            <a:pPr lvl="0"/>
            <a:r>
              <a:rPr lang="en-US" dirty="0" smtClean="0"/>
              <a:t>SECTION HEADER PLACEHOLDER</a:t>
            </a:r>
            <a:endParaRPr lang="en-US" dirty="0"/>
          </a:p>
        </p:txBody>
      </p:sp>
      <p:sp>
        <p:nvSpPr>
          <p:cNvPr id="75" name="Text Placeholder 5"/>
          <p:cNvSpPr>
            <a:spLocks noGrp="1"/>
          </p:cNvSpPr>
          <p:nvPr>
            <p:ph type="body" sz="quarter" idx="149" hasCustomPrompt="1"/>
          </p:nvPr>
        </p:nvSpPr>
        <p:spPr>
          <a:xfrm>
            <a:off x="-10066328" y="20515857"/>
            <a:ext cx="9896140" cy="656336"/>
          </a:xfrm>
          <a:prstGeom prst="rect">
            <a:avLst/>
          </a:prstGeom>
          <a:noFill/>
        </p:spPr>
        <p:txBody>
          <a:bodyPr wrap="square" lIns="74996" tIns="74996" rIns="74996" bIns="74996" anchor="ctr" anchorCtr="0">
            <a:spAutoFit/>
          </a:bodyPr>
          <a:lstStyle>
            <a:lvl1pPr algn="ctr">
              <a:buNone/>
              <a:defRPr sz="3300" b="1" u="sng" baseline="0">
                <a:solidFill>
                  <a:schemeClr val="accent5">
                    <a:lumMod val="50000"/>
                  </a:schemeClr>
                </a:solidFill>
              </a:defRPr>
            </a:lvl1pPr>
          </a:lstStyle>
          <a:p>
            <a:pPr lvl="0"/>
            <a:r>
              <a:rPr lang="en-US" dirty="0" smtClean="0"/>
              <a:t>SECTION HEADER PLACEHOLDER</a:t>
            </a:r>
            <a:endParaRPr lang="en-US" dirty="0"/>
          </a:p>
        </p:txBody>
      </p:sp>
      <p:sp>
        <p:nvSpPr>
          <p:cNvPr id="76" name="Text Placeholder 76"/>
          <p:cNvSpPr>
            <a:spLocks noGrp="1"/>
          </p:cNvSpPr>
          <p:nvPr>
            <p:ph type="body" sz="quarter" idx="150" hasCustomPrompt="1"/>
          </p:nvPr>
        </p:nvSpPr>
        <p:spPr>
          <a:xfrm>
            <a:off x="2668025" y="3498370"/>
            <a:ext cx="15539576" cy="1280160"/>
          </a:xfrm>
          <a:prstGeom prst="rect">
            <a:avLst/>
          </a:prstGeom>
        </p:spPr>
        <p:txBody>
          <a:bodyPr>
            <a:normAutofit/>
          </a:bodyPr>
          <a:lstStyle>
            <a:lvl1pPr algn="ctr">
              <a:buFontTx/>
              <a:buNone/>
              <a:defRPr sz="60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79" name="Text Placeholder 76"/>
          <p:cNvSpPr>
            <a:spLocks noGrp="1"/>
          </p:cNvSpPr>
          <p:nvPr>
            <p:ph type="body" sz="quarter" idx="151" hasCustomPrompt="1"/>
          </p:nvPr>
        </p:nvSpPr>
        <p:spPr>
          <a:xfrm>
            <a:off x="2668025" y="2218210"/>
            <a:ext cx="15539576" cy="1280160"/>
          </a:xfrm>
          <a:prstGeom prst="rect">
            <a:avLst/>
          </a:prstGeom>
        </p:spPr>
        <p:txBody>
          <a:bodyPr anchor="t" anchorCtr="1">
            <a:normAutofit/>
          </a:bodyPr>
          <a:lstStyle>
            <a:lvl1pPr algn="ctr">
              <a:buFontTx/>
              <a:buNone/>
              <a:defRPr sz="88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80" name="Text Placeholder 76"/>
          <p:cNvSpPr>
            <a:spLocks noGrp="1"/>
          </p:cNvSpPr>
          <p:nvPr>
            <p:ph type="body" sz="quarter" idx="153" hasCustomPrompt="1"/>
          </p:nvPr>
        </p:nvSpPr>
        <p:spPr>
          <a:xfrm>
            <a:off x="2668025" y="580236"/>
            <a:ext cx="15539576" cy="1637973"/>
          </a:xfrm>
          <a:prstGeom prst="rect">
            <a:avLst/>
          </a:prstGeom>
        </p:spPr>
        <p:txBody>
          <a:bodyPr anchor="t" anchorCtr="1">
            <a:normAutofit/>
          </a:bodyPr>
          <a:lstStyle>
            <a:lvl1pPr algn="ctr">
              <a:buFontTx/>
              <a:buNone/>
              <a:defRPr sz="115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oleObject" Target="../embeddings/oleObject1.bin"/><Relationship Id="rId13" Type="http://schemas.openxmlformats.org/officeDocument/2006/relationships/image" Target="../media/image3.wmf"/><Relationship Id="rId3" Type="http://schemas.openxmlformats.org/officeDocument/2006/relationships/vmlDrawing" Target="../drawings/vmlDrawing1.vml"/><Relationship Id="rId7" Type="http://schemas.openxmlformats.org/officeDocument/2006/relationships/image" Target="../media/image8.png"/><Relationship Id="rId12" Type="http://schemas.openxmlformats.org/officeDocument/2006/relationships/oleObject" Target="../embeddings/oleObject3.bin"/><Relationship Id="rId2" Type="http://schemas.openxmlformats.org/officeDocument/2006/relationships/theme" Target="../theme/theme1.xml"/><Relationship Id="rId16" Type="http://schemas.openxmlformats.org/officeDocument/2006/relationships/image" Target="../media/image4.wmf"/><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2.wmf"/><Relationship Id="rId5" Type="http://schemas.openxmlformats.org/officeDocument/2006/relationships/image" Target="../media/image6.png"/><Relationship Id="rId15" Type="http://schemas.openxmlformats.org/officeDocument/2006/relationships/oleObject" Target="../embeddings/oleObject4.bin"/><Relationship Id="rId10" Type="http://schemas.openxmlformats.org/officeDocument/2006/relationships/oleObject" Target="../embeddings/oleObject2.bin"/><Relationship Id="rId4" Type="http://schemas.openxmlformats.org/officeDocument/2006/relationships/image" Target="../media/image5.png"/><Relationship Id="rId9" Type="http://schemas.openxmlformats.org/officeDocument/2006/relationships/image" Target="../media/image1.wmf"/><Relationship Id="rId14" Type="http://schemas.openxmlformats.org/officeDocument/2006/relationships/image" Target="../media/image9.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facebook.com/pages/PosterPresentationscom/217914411419?v=app_4949752878&amp;ref=ts" TargetMode="External"/><Relationship Id="rId1" Type="http://schemas.openxmlformats.org/officeDocument/2006/relationships/theme" Target="../theme/theme2.xml"/><Relationship Id="rId5" Type="http://schemas.openxmlformats.org/officeDocument/2006/relationships/image" Target="../media/image12.png"/><Relationship Id="rId4" Type="http://schemas.openxmlformats.org/officeDocument/2006/relationships/image" Target="../media/image1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20875625" cy="5249962"/>
          </a:xfrm>
          <a:prstGeom prst="rect">
            <a:avLst/>
          </a:prstGeom>
          <a:solidFill>
            <a:schemeClr val="accent5">
              <a:lumMod val="75000"/>
            </a:schemeClr>
          </a:solidFill>
          <a:ln w="9525">
            <a:solidFill>
              <a:schemeClr val="tx1"/>
            </a:solidFill>
            <a:miter lim="800000"/>
            <a:headEnd/>
            <a:tailEnd/>
          </a:ln>
          <a:effectLst/>
        </p:spPr>
        <p:txBody>
          <a:bodyPr wrap="none" lIns="74996" tIns="37497" rIns="74996" bIns="37497" anchor="ctr"/>
          <a:lstStyle/>
          <a:p>
            <a:pPr>
              <a:defRPr/>
            </a:pPr>
            <a:endParaRPr lang="en-US" dirty="0"/>
          </a:p>
        </p:txBody>
      </p:sp>
      <p:sp>
        <p:nvSpPr>
          <p:cNvPr id="9" name="Rectangle 9"/>
          <p:cNvSpPr>
            <a:spLocks noChangeArrowheads="1"/>
          </p:cNvSpPr>
          <p:nvPr/>
        </p:nvSpPr>
        <p:spPr bwMode="auto">
          <a:xfrm>
            <a:off x="0" y="5255173"/>
            <a:ext cx="20875625" cy="166665"/>
          </a:xfrm>
          <a:prstGeom prst="rect">
            <a:avLst/>
          </a:prstGeom>
          <a:solidFill>
            <a:schemeClr val="accent5">
              <a:lumMod val="50000"/>
            </a:schemeClr>
          </a:solidFill>
          <a:ln w="152400">
            <a:noFill/>
            <a:miter lim="800000"/>
            <a:headEnd/>
            <a:tailEnd/>
          </a:ln>
          <a:effectLst/>
        </p:spPr>
        <p:txBody>
          <a:bodyPr wrap="none" lIns="74996" tIns="37497" rIns="74996" bIns="37497" anchor="ctr"/>
          <a:lstStyle/>
          <a:p>
            <a:pPr>
              <a:defRPr/>
            </a:pPr>
            <a:endParaRPr lang="en-US" dirty="0"/>
          </a:p>
        </p:txBody>
      </p:sp>
      <p:sp>
        <p:nvSpPr>
          <p:cNvPr id="16" name="Rectangle 33"/>
          <p:cNvSpPr>
            <a:spLocks noChangeArrowheads="1"/>
          </p:cNvSpPr>
          <p:nvPr/>
        </p:nvSpPr>
        <p:spPr bwMode="auto">
          <a:xfrm>
            <a:off x="435397" y="5749827"/>
            <a:ext cx="9854159" cy="29249787"/>
          </a:xfrm>
          <a:prstGeom prst="roundRect">
            <a:avLst>
              <a:gd name="adj" fmla="val 5902"/>
            </a:avLst>
          </a:prstGeom>
          <a:gradFill>
            <a:gsLst>
              <a:gs pos="0">
                <a:schemeClr val="accent1">
                  <a:tint val="66000"/>
                  <a:satMod val="160000"/>
                </a:schemeClr>
              </a:gs>
              <a:gs pos="0">
                <a:srgbClr val="CDD2DE"/>
              </a:gs>
              <a:gs pos="100000">
                <a:srgbClr val="F3F5FA"/>
              </a:gs>
            </a:gsLst>
            <a:lin ang="16200000" scaled="1"/>
          </a:gradFill>
          <a:ln w="9525">
            <a:solidFill>
              <a:schemeClr val="tx2"/>
            </a:solidFill>
            <a:miter lim="800000"/>
            <a:headEnd/>
            <a:tailEnd/>
          </a:ln>
          <a:effectLst/>
        </p:spPr>
        <p:txBody>
          <a:bodyPr wrap="none" lIns="74996" tIns="37497" rIns="74996" bIns="37497" anchor="ctr"/>
          <a:lstStyle/>
          <a:p>
            <a:pPr>
              <a:defRPr/>
            </a:pPr>
            <a:endParaRPr lang="en-US" dirty="0"/>
          </a:p>
        </p:txBody>
      </p:sp>
      <p:sp>
        <p:nvSpPr>
          <p:cNvPr id="21" name="Rectangle 33"/>
          <p:cNvSpPr>
            <a:spLocks noChangeArrowheads="1"/>
          </p:cNvSpPr>
          <p:nvPr userDrawn="1"/>
        </p:nvSpPr>
        <p:spPr bwMode="auto">
          <a:xfrm>
            <a:off x="10510297" y="5749827"/>
            <a:ext cx="9854159" cy="29249787"/>
          </a:xfrm>
          <a:prstGeom prst="roundRect">
            <a:avLst>
              <a:gd name="adj" fmla="val 5902"/>
            </a:avLst>
          </a:prstGeom>
          <a:gradFill flip="none" rotWithShape="1">
            <a:gsLst>
              <a:gs pos="0">
                <a:schemeClr val="accent1">
                  <a:tint val="66000"/>
                  <a:satMod val="160000"/>
                </a:schemeClr>
              </a:gs>
              <a:gs pos="0">
                <a:srgbClr val="CDD2DE"/>
              </a:gs>
              <a:gs pos="100000">
                <a:srgbClr val="F3F5FA"/>
              </a:gs>
            </a:gsLst>
            <a:lin ang="16200000" scaled="1"/>
            <a:tileRect/>
          </a:gradFill>
          <a:ln w="9525">
            <a:solidFill>
              <a:schemeClr val="tx2"/>
            </a:solidFill>
            <a:miter lim="800000"/>
            <a:headEnd/>
            <a:tailEnd/>
          </a:ln>
          <a:effectLst/>
        </p:spPr>
        <p:txBody>
          <a:bodyPr wrap="none" lIns="74996" tIns="37497" rIns="74996" bIns="37497" anchor="ctr"/>
          <a:lstStyle/>
          <a:p>
            <a:pPr>
              <a:defRPr/>
            </a:pPr>
            <a:endParaRPr lang="en-US" dirty="0"/>
          </a:p>
        </p:txBody>
      </p:sp>
      <p:grpSp>
        <p:nvGrpSpPr>
          <p:cNvPr id="23" name="Group 22"/>
          <p:cNvGrpSpPr/>
          <p:nvPr userDrawn="1"/>
        </p:nvGrpSpPr>
        <p:grpSpPr>
          <a:xfrm>
            <a:off x="-12271033" y="-48127"/>
            <a:ext cx="12253080" cy="36047865"/>
            <a:chOff x="-11216136" y="-1"/>
            <a:chExt cx="11009812" cy="32918401"/>
          </a:xfrm>
        </p:grpSpPr>
        <p:sp>
          <p:nvSpPr>
            <p:cNvPr id="24" name="Rectangle 23"/>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smtClean="0">
                  <a:solidFill>
                    <a:srgbClr val="FF0000"/>
                  </a:solidFill>
                  <a:latin typeface="Trebuchet MS" pitchFamily="34" charset="0"/>
                </a:rPr>
                <a:t>(</a:t>
              </a:r>
              <a:r>
                <a:rPr lang="fr-FR" sz="3200" b="1" spc="0" dirty="0" smtClean="0">
                  <a:solidFill>
                    <a:srgbClr val="FF0000"/>
                  </a:solidFill>
                  <a:latin typeface="Trebuchet MS" pitchFamily="34" charset="0"/>
                </a:rPr>
                <a:t>Cette barre verticale noire ne s'imprime pas</a:t>
              </a:r>
              <a:r>
                <a:rPr lang="en-US" sz="3200" b="1" spc="0" dirty="0" smtClean="0">
                  <a:solidFill>
                    <a:srgbClr val="FF0000"/>
                  </a:solidFill>
                  <a:latin typeface="Trebuchet MS" pitchFamily="34" charset="0"/>
                </a:rPr>
                <a:t>)</a:t>
              </a:r>
              <a:endParaRPr lang="en-US" sz="3200" b="1" spc="600" dirty="0" smtClean="0">
                <a:solidFill>
                  <a:schemeClr val="bg1"/>
                </a:solidFill>
                <a:latin typeface="Trebuchet MS" pitchFamily="34" charset="0"/>
              </a:endParaRPr>
            </a:p>
            <a:p>
              <a:pPr algn="ctr"/>
              <a:endParaRPr lang="en-US" sz="4000" b="1" spc="600"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GUIDE DE CONCEPTION</a:t>
              </a:r>
            </a:p>
            <a:p>
              <a:pPr algn="ctr"/>
              <a:endParaRPr lang="en-US" sz="2800" b="1" dirty="0" smtClean="0">
                <a:latin typeface="Trebuchet MS" pitchFamily="34" charset="0"/>
              </a:endParaRPr>
            </a:p>
            <a:p>
              <a:pPr defTabSz="3765639"/>
              <a:r>
                <a:rPr lang="fr-FR" sz="2800" i="0" dirty="0" smtClean="0">
                  <a:latin typeface="Trebuchet MS" pitchFamily="34" charset="0"/>
                </a:rPr>
                <a:t>Ce modèle PowerPoint 2007 produit une affiche de présentation de 70cmx100cm. Vous pouvez l'utiliser pour créer votre affiche de recherche et gagner un temps précieux à placer des titres, des sous-titres, du texte et des graphiques.</a:t>
              </a:r>
              <a:endParaRPr lang="en-US" sz="2800" dirty="0" smtClean="0">
                <a:latin typeface="Trebuchet MS" pitchFamily="34" charset="0"/>
              </a:endParaRPr>
            </a:p>
            <a:p>
              <a:pPr defTabSz="4389219"/>
              <a:endParaRPr lang="en-US" sz="2800" dirty="0" smtClean="0">
                <a:latin typeface="Trebuchet MS" pitchFamily="34" charset="0"/>
              </a:endParaRPr>
            </a:p>
            <a:p>
              <a:pPr defTabSz="4389219"/>
              <a:endParaRPr lang="en-US" sz="2800" dirty="0" smtClean="0">
                <a:solidFill>
                  <a:schemeClr val="bg1"/>
                </a:solidFill>
                <a:latin typeface="Trebuchet MS" pitchFamily="34" charset="0"/>
              </a:endParaRPr>
            </a:p>
            <a:p>
              <a:pPr defTabSz="4389219"/>
              <a:endParaRPr lang="en-US" sz="2800" dirty="0" smtClean="0">
                <a:solidFill>
                  <a:schemeClr val="bg1"/>
                </a:solidFill>
                <a:latin typeface="Trebuchet MS" pitchFamily="34" charset="0"/>
              </a:endParaRPr>
            </a:p>
            <a:p>
              <a:pPr algn="ctr"/>
              <a:r>
                <a:rPr lang="en-US" sz="3200" b="1" spc="600" dirty="0" smtClean="0">
                  <a:solidFill>
                    <a:srgbClr val="FFC000"/>
                  </a:solidFill>
                  <a:latin typeface="Trebuchet MS" pitchFamily="34" charset="0"/>
                </a:rPr>
                <a:t>DÉMARRAGE RAPIDE</a:t>
              </a:r>
            </a:p>
            <a:p>
              <a:pPr algn="ctr"/>
              <a:endParaRPr lang="en-US" sz="3200" b="1" baseline="0" dirty="0" smtClean="0">
                <a:solidFill>
                  <a:schemeClr val="bg1"/>
                </a:solidFill>
                <a:latin typeface="Trebuchet MS" pitchFamily="34" charset="0"/>
              </a:endParaRPr>
            </a:p>
            <a:p>
              <a:pPr algn="l"/>
              <a:r>
                <a:rPr lang="fr-FR" sz="2800" b="0" baseline="0" dirty="0" smtClean="0">
                  <a:solidFill>
                    <a:schemeClr val="bg1"/>
                  </a:solidFill>
                  <a:latin typeface="Trebuchet MS" pitchFamily="34" charset="0"/>
                </a:rPr>
                <a:t>	Zoom avant et arrière</a:t>
              </a:r>
            </a:p>
            <a:p>
              <a:pPr algn="l"/>
              <a:r>
                <a:rPr lang="fr-FR" sz="2800" b="0" baseline="0" dirty="0" smtClean="0">
                  <a:solidFill>
                    <a:schemeClr val="bg1"/>
                  </a:solidFill>
                  <a:latin typeface="Trebuchet MS" pitchFamily="34" charset="0"/>
                </a:rPr>
                <a:t>	Lorsque vous travaillez sur votre affiche, 	effectuez un zoom avant et arrière au niveau 	qui vous convient le mieux. Allez voir&gt; ZOOM</a:t>
              </a:r>
              <a:endParaRPr lang="en-US" sz="2800" b="0" baseline="0" dirty="0" smtClean="0">
                <a:solidFill>
                  <a:schemeClr val="bg1"/>
                </a:solidFill>
                <a:latin typeface="Trebuchet MS" pitchFamily="34" charset="0"/>
              </a:endParaRPr>
            </a:p>
            <a:p>
              <a:pPr algn="l"/>
              <a:endParaRPr lang="en-US" sz="2800" b="0" baseline="0" dirty="0" smtClean="0">
                <a:solidFill>
                  <a:srgbClr val="FFC000"/>
                </a:solidFill>
                <a:latin typeface="Trebuchet MS" pitchFamily="34" charset="0"/>
              </a:endParaRPr>
            </a:p>
            <a:p>
              <a:pPr algn="ctr"/>
              <a:endParaRPr lang="fr-FR" sz="2800" b="1" baseline="0" dirty="0" smtClean="0">
                <a:solidFill>
                  <a:srgbClr val="FFC000"/>
                </a:solidFill>
                <a:latin typeface="Trebuchet MS" pitchFamily="34" charset="0"/>
              </a:endParaRPr>
            </a:p>
            <a:p>
              <a:pPr algn="ctr"/>
              <a:endParaRPr lang="fr-FR" sz="2800" b="1" baseline="0" dirty="0" smtClean="0">
                <a:solidFill>
                  <a:srgbClr val="FFC000"/>
                </a:solidFill>
                <a:latin typeface="Trebuchet MS" pitchFamily="34" charset="0"/>
              </a:endParaRPr>
            </a:p>
            <a:p>
              <a:pPr algn="ctr"/>
              <a:r>
                <a:rPr lang="fr-FR" sz="2800" b="1" baseline="0" dirty="0" smtClean="0">
                  <a:solidFill>
                    <a:srgbClr val="FFC000"/>
                  </a:solidFill>
                  <a:latin typeface="Trebuchet MS" pitchFamily="34" charset="0"/>
                </a:rPr>
                <a:t>Titre, auteurs et affiliations</a:t>
              </a:r>
            </a:p>
            <a:p>
              <a:pPr algn="ctr"/>
              <a:endParaRPr lang="fr-FR" sz="2800" b="1" baseline="0" dirty="0" smtClean="0">
                <a:solidFill>
                  <a:srgbClr val="FFC000"/>
                </a:solidFill>
                <a:latin typeface="Trebuchet MS" pitchFamily="34" charset="0"/>
              </a:endParaRPr>
            </a:p>
            <a:p>
              <a:pPr algn="ctr"/>
              <a:r>
                <a:rPr lang="fr-FR" sz="2800" b="1" baseline="0" dirty="0" smtClean="0">
                  <a:solidFill>
                    <a:schemeClr val="bg1"/>
                  </a:solidFill>
                  <a:latin typeface="Trebuchet MS" pitchFamily="34" charset="0"/>
                </a:rPr>
                <a:t>Commencez à concevoir votre affiche en ajoutant le titre, les noms des auteurs et les institutions affiliées. Vous pouvez taper ou coller du texte dans les zones fournies. Le modèle ajustera automatiquement la taille de votre texte pour l'adapter à la zone de titre. Vous pouvez remplacer manuellement cette fonctionnalité et modifier la taille de votre texte</a:t>
              </a:r>
              <a:r>
                <a:rPr lang="fr-FR" sz="2800" b="1" baseline="0" dirty="0" smtClean="0">
                  <a:solidFill>
                    <a:srgbClr val="FFC000"/>
                  </a:solidFill>
                  <a:latin typeface="Trebuchet MS" pitchFamily="34" charset="0"/>
                </a:rPr>
                <a:t>.</a:t>
              </a:r>
            </a:p>
            <a:p>
              <a:pPr algn="ctr"/>
              <a:endParaRPr lang="fr-FR" sz="2800" b="1" baseline="0" dirty="0" smtClean="0">
                <a:solidFill>
                  <a:srgbClr val="FFC000"/>
                </a:solidFill>
                <a:latin typeface="Trebuchet MS" pitchFamily="34" charset="0"/>
              </a:endParaRPr>
            </a:p>
            <a:p>
              <a:pPr algn="ctr"/>
              <a:r>
                <a:rPr lang="fr-FR" sz="2800" b="1" baseline="0" dirty="0" smtClean="0">
                  <a:solidFill>
                    <a:srgbClr val="FFC000"/>
                  </a:solidFill>
                  <a:latin typeface="Trebuchet MS" pitchFamily="34" charset="0"/>
                </a:rPr>
                <a:t>CONSEIL: </a:t>
              </a:r>
              <a:r>
                <a:rPr lang="fr-FR" sz="2800" b="1" baseline="0" dirty="0" smtClean="0">
                  <a:solidFill>
                    <a:schemeClr val="bg1"/>
                  </a:solidFill>
                  <a:latin typeface="Trebuchet MS" pitchFamily="34" charset="0"/>
                </a:rPr>
                <a:t>la taille de la police de votre titre doit être supérieure à votre nom et à ceux de votre établissement.</a:t>
              </a:r>
              <a:endParaRPr lang="fr-FR" sz="2800" b="1" dirty="0" smtClean="0">
                <a:solidFill>
                  <a:srgbClr val="FFC000"/>
                </a:solidFill>
                <a:latin typeface="Trebuchet MS" pitchFamily="34" charset="0"/>
              </a:endParaRPr>
            </a:p>
            <a:p>
              <a:pPr algn="ctr"/>
              <a:endParaRPr lang="fr-FR" sz="2800" b="1" dirty="0" smtClean="0">
                <a:solidFill>
                  <a:srgbClr val="FFC000"/>
                </a:solidFill>
                <a:latin typeface="Trebuchet MS" pitchFamily="34" charset="0"/>
              </a:endParaRPr>
            </a:p>
            <a:p>
              <a:pPr algn="ctr"/>
              <a:endParaRPr lang="fr-FR" sz="2800" b="1" dirty="0" smtClean="0">
                <a:solidFill>
                  <a:srgbClr val="FFC000"/>
                </a:solidFill>
                <a:latin typeface="Trebuchet MS" pitchFamily="34" charset="0"/>
              </a:endParaRPr>
            </a:p>
            <a:p>
              <a:pPr algn="ctr"/>
              <a:endParaRPr lang="fr-FR" sz="2800" b="1" dirty="0" smtClean="0">
                <a:solidFill>
                  <a:srgbClr val="FFC000"/>
                </a:solidFill>
                <a:latin typeface="Trebuchet MS" pitchFamily="34" charset="0"/>
              </a:endParaRPr>
            </a:p>
            <a:p>
              <a:pPr algn="ctr"/>
              <a:endParaRPr lang="fr-FR" sz="2800" b="1" dirty="0" smtClean="0">
                <a:solidFill>
                  <a:srgbClr val="FFC000"/>
                </a:solidFill>
                <a:latin typeface="Trebuchet MS" pitchFamily="34" charset="0"/>
              </a:endParaRPr>
            </a:p>
            <a:p>
              <a:pPr algn="ctr"/>
              <a:r>
                <a:rPr lang="fr-FR" sz="2800" b="1" dirty="0" smtClean="0">
                  <a:solidFill>
                    <a:srgbClr val="FFC000"/>
                  </a:solidFill>
                  <a:latin typeface="Trebuchet MS" pitchFamily="34" charset="0"/>
                </a:rPr>
                <a:t>Ajout de logos / sceaux</a:t>
              </a:r>
            </a:p>
            <a:p>
              <a:pPr algn="ctr"/>
              <a:endParaRPr lang="fr-FR" sz="2800" b="1" dirty="0" smtClean="0">
                <a:solidFill>
                  <a:srgbClr val="FFC000"/>
                </a:solidFill>
                <a:latin typeface="Trebuchet MS" pitchFamily="34" charset="0"/>
              </a:endParaRPr>
            </a:p>
            <a:p>
              <a:pPr algn="ctr"/>
              <a:r>
                <a:rPr lang="fr-FR" sz="2800" b="1" dirty="0" smtClean="0">
                  <a:solidFill>
                    <a:schemeClr val="bg1"/>
                  </a:solidFill>
                  <a:latin typeface="Trebuchet MS" pitchFamily="34" charset="0"/>
                </a:rPr>
                <a:t>Le plus souvent, des logos sont ajoutés de chaque côté du titre. Vous pouvez insérer un logo en le faisant glisser depuis votre bureau, le copier-coller ou en allant dans INSERT&gt; IMAGES. Les logos provenant de sites Web risquent d'être de mauvaise qualité lorsqu'ils sont imprimés. Zoomez à 100% pour voir à quoi ressemblera le logo sur l'affiche finale et apportez les modifications nécessaires.</a:t>
              </a:r>
            </a:p>
            <a:p>
              <a:pPr algn="ctr"/>
              <a:endParaRPr lang="fr-FR" sz="2800" b="1" baseline="0" dirty="0" smtClean="0">
                <a:solidFill>
                  <a:srgbClr val="FFC000"/>
                </a:solidFill>
                <a:latin typeface="Trebuchet MS" pitchFamily="34" charset="0"/>
              </a:endParaRPr>
            </a:p>
            <a:p>
              <a:pPr algn="ctr"/>
              <a:r>
                <a:rPr lang="fr-FR" sz="2800" b="1" baseline="0" dirty="0" smtClean="0">
                  <a:solidFill>
                    <a:srgbClr val="FFC000"/>
                  </a:solidFill>
                  <a:latin typeface="Trebuchet MS" pitchFamily="34" charset="0"/>
                </a:rPr>
                <a:t>Photographies / graphiques</a:t>
              </a:r>
            </a:p>
            <a:p>
              <a:pPr algn="ctr"/>
              <a:endParaRPr lang="fr-FR" sz="2800" b="1" baseline="0" dirty="0" smtClean="0">
                <a:solidFill>
                  <a:srgbClr val="FFC000"/>
                </a:solidFill>
                <a:latin typeface="Trebuchet MS" pitchFamily="34" charset="0"/>
              </a:endParaRPr>
            </a:p>
            <a:p>
              <a:pPr algn="ctr"/>
              <a:r>
                <a:rPr lang="fr-FR" sz="2800" b="1" baseline="0" dirty="0" smtClean="0">
                  <a:solidFill>
                    <a:schemeClr val="bg1"/>
                  </a:solidFill>
                  <a:latin typeface="Trebuchet MS" pitchFamily="34" charset="0"/>
                </a:rPr>
                <a:t>Vous pouvez ajouter des images en les faisant glisser depuis votre bureau, les copier et les coller ou en allant dans INSERT&gt; IMAGES. Redimensionnez les images proportionnellement en maintenant la touche MAJ enfoncée et en faisant glisser l'une des poignées d'angle. Pour une affiche de qualité professionnelle, ne déformez pas vos images en les agrandissant de manière disproportionnée.</a:t>
              </a:r>
              <a:endParaRPr lang="en-US" sz="2800" b="0" baseline="0" dirty="0" smtClean="0">
                <a:solidFill>
                  <a:schemeClr val="bg1"/>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fr-FR" sz="2800" b="1" baseline="0" dirty="0" smtClean="0">
                <a:solidFill>
                  <a:srgbClr val="FFC000"/>
                </a:solidFill>
                <a:latin typeface="Trebuchet MS" pitchFamily="34" charset="0"/>
              </a:endParaRPr>
            </a:p>
            <a:p>
              <a:pPr algn="ctr"/>
              <a:endParaRPr lang="fr-FR" sz="2800" b="1" baseline="0" dirty="0" smtClean="0">
                <a:solidFill>
                  <a:srgbClr val="FFC000"/>
                </a:solidFill>
                <a:latin typeface="Trebuchet MS" pitchFamily="34" charset="0"/>
              </a:endParaRPr>
            </a:p>
            <a:p>
              <a:pPr algn="ctr"/>
              <a:endParaRPr lang="fr-FR" sz="2800" b="1" baseline="0" dirty="0" smtClean="0">
                <a:solidFill>
                  <a:srgbClr val="FFC000"/>
                </a:solidFill>
                <a:latin typeface="Trebuchet MS" pitchFamily="34" charset="0"/>
              </a:endParaRPr>
            </a:p>
            <a:p>
              <a:pPr algn="ctr"/>
              <a:endParaRPr lang="fr-FR" sz="2800" b="1" baseline="0" dirty="0" smtClean="0">
                <a:solidFill>
                  <a:srgbClr val="FFC000"/>
                </a:solidFill>
                <a:latin typeface="Trebuchet MS" pitchFamily="34" charset="0"/>
              </a:endParaRPr>
            </a:p>
            <a:p>
              <a:pPr algn="ctr"/>
              <a:endParaRPr lang="fr-FR" sz="2800" b="1" baseline="0" dirty="0" smtClean="0">
                <a:solidFill>
                  <a:srgbClr val="FFC000"/>
                </a:solidFill>
                <a:latin typeface="Trebuchet MS" pitchFamily="34" charset="0"/>
              </a:endParaRPr>
            </a:p>
            <a:p>
              <a:pPr algn="ctr"/>
              <a:endParaRPr lang="fr-FR" sz="2800" b="1" baseline="0" dirty="0" smtClean="0">
                <a:solidFill>
                  <a:srgbClr val="FFC000"/>
                </a:solidFill>
                <a:latin typeface="Trebuchet MS" pitchFamily="34" charset="0"/>
              </a:endParaRPr>
            </a:p>
            <a:p>
              <a:pPr algn="ctr"/>
              <a:endParaRPr lang="fr-FR" sz="2800" b="1" baseline="0" dirty="0" smtClean="0">
                <a:solidFill>
                  <a:srgbClr val="FFC000"/>
                </a:solidFill>
                <a:latin typeface="Trebuchet MS" pitchFamily="34" charset="0"/>
              </a:endParaRPr>
            </a:p>
            <a:p>
              <a:pPr algn="ctr"/>
              <a:endParaRPr lang="fr-FR" sz="2800" b="1" baseline="0" dirty="0" smtClean="0">
                <a:solidFill>
                  <a:srgbClr val="FFC000"/>
                </a:solidFill>
                <a:latin typeface="Trebuchet MS" pitchFamily="34" charset="0"/>
              </a:endParaRPr>
            </a:p>
            <a:p>
              <a:pPr algn="ctr"/>
              <a:endParaRPr lang="fr-FR" sz="2800" b="1" baseline="0" dirty="0" smtClean="0">
                <a:solidFill>
                  <a:srgbClr val="FFC000"/>
                </a:solidFill>
                <a:latin typeface="Trebuchet MS" pitchFamily="34" charset="0"/>
              </a:endParaRPr>
            </a:p>
            <a:p>
              <a:pPr algn="ctr"/>
              <a:endParaRPr lang="fr-FR" sz="2800" b="1" baseline="0" dirty="0" smtClean="0">
                <a:solidFill>
                  <a:srgbClr val="FFC000"/>
                </a:solidFill>
                <a:latin typeface="Trebuchet MS" pitchFamily="34" charset="0"/>
              </a:endParaRPr>
            </a:p>
            <a:p>
              <a:pPr algn="ctr"/>
              <a:r>
                <a:rPr lang="fr-FR" sz="2800" b="1" baseline="0" dirty="0" smtClean="0">
                  <a:solidFill>
                    <a:srgbClr val="FFC000"/>
                  </a:solidFill>
                  <a:latin typeface="Trebuchet MS" pitchFamily="34" charset="0"/>
                </a:rPr>
                <a:t>Contrôle de la qualité de l'image</a:t>
              </a:r>
            </a:p>
            <a:p>
              <a:pPr algn="ctr"/>
              <a:r>
                <a:rPr lang="fr-FR" sz="2800" b="1" baseline="0" dirty="0" smtClean="0">
                  <a:solidFill>
                    <a:schemeClr val="bg1"/>
                  </a:solidFill>
                  <a:latin typeface="Trebuchet MS" pitchFamily="34" charset="0"/>
                </a:rPr>
                <a:t>Zoomez et regardez vos images avec un grossissement de 100%. S'ils ont l'air bien, ils imprimeront bien.</a:t>
              </a:r>
              <a:endParaRPr lang="en-US" sz="2800" b="0" dirty="0" smtClean="0">
                <a:solidFill>
                  <a:schemeClr val="bg1"/>
                </a:solidFill>
                <a:latin typeface="Trebuchet MS" pitchFamily="34" charset="0"/>
              </a:endParaRPr>
            </a:p>
          </p:txBody>
        </p:sp>
        <p:cxnSp>
          <p:nvCxnSpPr>
            <p:cNvPr id="25" name="Straight Connector 24"/>
            <p:cNvCxnSpPr/>
            <p:nvPr/>
          </p:nvCxnSpPr>
          <p:spPr>
            <a:xfrm flipV="1">
              <a:off x="-10806523" y="4433395"/>
              <a:ext cx="10205642" cy="269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26" name="Picture 25"/>
            <p:cNvPicPr>
              <a:picLocks noChangeAspect="1"/>
            </p:cNvPicPr>
            <p:nvPr userDrawn="1"/>
          </p:nvPicPr>
          <p:blipFill>
            <a:blip r:embed="rId4"/>
            <a:stretch>
              <a:fillRect/>
            </a:stretch>
          </p:blipFill>
          <p:spPr>
            <a:xfrm>
              <a:off x="-10539211" y="5891817"/>
              <a:ext cx="2118265" cy="1593585"/>
            </a:xfrm>
            <a:prstGeom prst="rect">
              <a:avLst/>
            </a:prstGeom>
          </p:spPr>
        </p:pic>
        <p:pic>
          <p:nvPicPr>
            <p:cNvPr id="30" name="Picture 29"/>
            <p:cNvPicPr>
              <a:picLocks noChangeAspect="1"/>
            </p:cNvPicPr>
            <p:nvPr userDrawn="1"/>
          </p:nvPicPr>
          <p:blipFill>
            <a:blip r:embed="rId5"/>
            <a:stretch>
              <a:fillRect/>
            </a:stretch>
          </p:blipFill>
          <p:spPr>
            <a:xfrm>
              <a:off x="-10633551" y="13173725"/>
              <a:ext cx="9986808" cy="1053596"/>
            </a:xfrm>
            <a:prstGeom prst="rect">
              <a:avLst/>
            </a:prstGeom>
          </p:spPr>
        </p:pic>
        <p:grpSp>
          <p:nvGrpSpPr>
            <p:cNvPr id="32" name="Group 31"/>
            <p:cNvGrpSpPr/>
            <p:nvPr userDrawn="1"/>
          </p:nvGrpSpPr>
          <p:grpSpPr>
            <a:xfrm>
              <a:off x="-9489790" y="23271466"/>
              <a:ext cx="7722261" cy="2220531"/>
              <a:chOff x="-4352815" y="10892836"/>
              <a:chExt cx="3558845" cy="1020206"/>
            </a:xfrm>
          </p:grpSpPr>
          <p:grpSp>
            <p:nvGrpSpPr>
              <p:cNvPr id="46" name="Group 45"/>
              <p:cNvGrpSpPr/>
              <p:nvPr userDrawn="1"/>
            </p:nvGrpSpPr>
            <p:grpSpPr>
              <a:xfrm>
                <a:off x="-2788275" y="10936656"/>
                <a:ext cx="624430" cy="902174"/>
                <a:chOff x="-3964665" y="10939407"/>
                <a:chExt cx="779337" cy="1292808"/>
              </a:xfrm>
            </p:grpSpPr>
            <p:pic>
              <p:nvPicPr>
                <p:cNvPr id="52" name="Picture 51"/>
                <p:cNvPicPr>
                  <a:picLocks noChangeAspect="1"/>
                </p:cNvPicPr>
                <p:nvPr userDrawn="1"/>
              </p:nvPicPr>
              <p:blipFill>
                <a:blip r:embed="rId6"/>
                <a:stretch>
                  <a:fillRect/>
                </a:stretch>
              </p:blipFill>
              <p:spPr>
                <a:xfrm>
                  <a:off x="-3954130" y="10939407"/>
                  <a:ext cx="768801" cy="1090857"/>
                </a:xfrm>
                <a:prstGeom prst="rect">
                  <a:avLst/>
                </a:prstGeom>
              </p:spPr>
            </p:pic>
            <p:sp>
              <p:nvSpPr>
                <p:cNvPr id="53" name="TextBox 52"/>
                <p:cNvSpPr txBox="1"/>
                <p:nvPr userDrawn="1"/>
              </p:nvSpPr>
              <p:spPr>
                <a:xfrm>
                  <a:off x="-3964665" y="11936148"/>
                  <a:ext cx="779337" cy="296067"/>
                </a:xfrm>
                <a:prstGeom prst="rect">
                  <a:avLst/>
                </a:prstGeom>
                <a:solidFill>
                  <a:schemeClr val="accent1"/>
                </a:solidFill>
                <a:ln>
                  <a:noFill/>
                </a:ln>
              </p:spPr>
              <p:txBody>
                <a:bodyPr wrap="square" lIns="91440" tIns="91440" rIns="91440" bIns="91440" rtlCol="0">
                  <a:spAutoFit/>
                </a:bodyPr>
                <a:lstStyle/>
                <a:p>
                  <a:pPr algn="ctr"/>
                  <a:r>
                    <a:rPr lang="en-US" sz="2000" b="1" dirty="0" smtClean="0">
                      <a:solidFill>
                        <a:schemeClr val="tx1"/>
                      </a:solidFill>
                    </a:rPr>
                    <a:t>ORIGINALE</a:t>
                  </a:r>
                  <a:endParaRPr lang="en-US" sz="2000" b="1" dirty="0">
                    <a:solidFill>
                      <a:schemeClr val="tx1"/>
                    </a:solidFill>
                  </a:endParaRPr>
                </a:p>
              </p:txBody>
            </p:sp>
          </p:grpSp>
          <p:grpSp>
            <p:nvGrpSpPr>
              <p:cNvPr id="47" name="Group 46"/>
              <p:cNvGrpSpPr/>
              <p:nvPr userDrawn="1"/>
            </p:nvGrpSpPr>
            <p:grpSpPr>
              <a:xfrm>
                <a:off x="-1827487" y="10936654"/>
                <a:ext cx="1033517" cy="902167"/>
                <a:chOff x="-2639100" y="11029391"/>
                <a:chExt cx="1420279" cy="1239773"/>
              </a:xfrm>
            </p:grpSpPr>
            <p:pic>
              <p:nvPicPr>
                <p:cNvPr id="50" name="Picture 49"/>
                <p:cNvPicPr>
                  <a:picLocks noChangeAspect="1"/>
                </p:cNvPicPr>
                <p:nvPr userDrawn="1"/>
              </p:nvPicPr>
              <p:blipFill>
                <a:blip r:embed="rId6"/>
                <a:stretch>
                  <a:fillRect/>
                </a:stretch>
              </p:blipFill>
              <p:spPr>
                <a:xfrm>
                  <a:off x="-2639100" y="11029391"/>
                  <a:ext cx="1420279" cy="1029694"/>
                </a:xfrm>
                <a:prstGeom prst="rect">
                  <a:avLst/>
                </a:prstGeom>
              </p:spPr>
            </p:pic>
            <p:sp>
              <p:nvSpPr>
                <p:cNvPr id="51" name="TextBox 50"/>
                <p:cNvSpPr txBox="1"/>
                <p:nvPr userDrawn="1"/>
              </p:nvSpPr>
              <p:spPr>
                <a:xfrm>
                  <a:off x="-2636353" y="11985240"/>
                  <a:ext cx="1417532" cy="283924"/>
                </a:xfrm>
                <a:prstGeom prst="rect">
                  <a:avLst/>
                </a:prstGeom>
                <a:solidFill>
                  <a:srgbClr val="FF0000"/>
                </a:solidFill>
              </p:spPr>
              <p:txBody>
                <a:bodyPr wrap="square" lIns="457200" tIns="91440" rIns="457200" bIns="91440" rtlCol="0">
                  <a:spAutoFit/>
                </a:bodyPr>
                <a:lstStyle/>
                <a:p>
                  <a:pPr algn="ctr"/>
                  <a:r>
                    <a:rPr lang="en-US" sz="2000" b="1" dirty="0" smtClean="0">
                      <a:solidFill>
                        <a:schemeClr val="bg1"/>
                      </a:solidFill>
                    </a:rPr>
                    <a:t>DEFORMEE</a:t>
                  </a:r>
                  <a:endParaRPr lang="en-US" sz="900" b="1" dirty="0">
                    <a:solidFill>
                      <a:schemeClr val="bg1"/>
                    </a:solidFill>
                  </a:endParaRPr>
                </a:p>
              </p:txBody>
            </p:sp>
          </p:grpSp>
          <p:pic>
            <p:nvPicPr>
              <p:cNvPr id="48" name="Picture 47"/>
              <p:cNvPicPr>
                <a:picLocks noChangeAspect="1"/>
              </p:cNvPicPr>
              <p:nvPr userDrawn="1"/>
            </p:nvPicPr>
            <p:blipFill>
              <a:blip r:embed="rId7"/>
              <a:stretch>
                <a:fillRect/>
              </a:stretch>
            </p:blipFill>
            <p:spPr>
              <a:xfrm>
                <a:off x="-4299984" y="10892836"/>
                <a:ext cx="1098742" cy="847761"/>
              </a:xfrm>
              <a:prstGeom prst="rect">
                <a:avLst/>
              </a:prstGeom>
            </p:spPr>
          </p:pic>
          <p:sp>
            <p:nvSpPr>
              <p:cNvPr id="49" name="TextBox 48"/>
              <p:cNvSpPr txBox="1"/>
              <p:nvPr userDrawn="1"/>
            </p:nvSpPr>
            <p:spPr>
              <a:xfrm>
                <a:off x="-4352815" y="11564392"/>
                <a:ext cx="1263124" cy="348650"/>
              </a:xfrm>
              <a:prstGeom prst="rect">
                <a:avLst/>
              </a:prstGeom>
              <a:noFill/>
            </p:spPr>
            <p:txBody>
              <a:bodyPr wrap="square" lIns="457200" tIns="457200" rIns="457200" bIns="0" rtlCol="0">
                <a:spAutoFit/>
              </a:bodyPr>
              <a:lstStyle/>
              <a:p>
                <a:pPr algn="ctr"/>
                <a:r>
                  <a:rPr lang="en-US" sz="2400" dirty="0" smtClean="0">
                    <a:solidFill>
                      <a:schemeClr val="bg1"/>
                    </a:solidFill>
                  </a:rPr>
                  <a:t>Corner</a:t>
                </a:r>
                <a:r>
                  <a:rPr lang="en-US" sz="2400" baseline="0" dirty="0" smtClean="0">
                    <a:solidFill>
                      <a:schemeClr val="bg1"/>
                    </a:solidFill>
                  </a:rPr>
                  <a:t> handles</a:t>
                </a:r>
                <a:endParaRPr lang="en-US" sz="2400" dirty="0">
                  <a:solidFill>
                    <a:schemeClr val="bg1"/>
                  </a:solidFill>
                </a:endParaRPr>
              </a:p>
            </p:txBody>
          </p:sp>
        </p:grpSp>
        <p:grpSp>
          <p:nvGrpSpPr>
            <p:cNvPr id="37" name="Group 36"/>
            <p:cNvGrpSpPr/>
            <p:nvPr userDrawn="1"/>
          </p:nvGrpSpPr>
          <p:grpSpPr>
            <a:xfrm>
              <a:off x="-10857240" y="27897792"/>
              <a:ext cx="9990256" cy="2453249"/>
              <a:chOff x="-4966274" y="12801389"/>
              <a:chExt cx="4604063" cy="1127127"/>
            </a:xfrm>
          </p:grpSpPr>
          <p:graphicFrame>
            <p:nvGraphicFramePr>
              <p:cNvPr id="38" name="Object 37"/>
              <p:cNvGraphicFramePr>
                <a:graphicFrameLocks noChangeAspect="1"/>
              </p:cNvGraphicFramePr>
              <p:nvPr userDrawn="1">
                <p:extLst>
                  <p:ext uri="{D42A27DB-BD31-4B8C-83A1-F6EECF244321}">
                    <p14:modId xmlns:p14="http://schemas.microsoft.com/office/powerpoint/2010/main" val="1405655633"/>
                  </p:ext>
                </p:extLst>
              </p:nvPr>
            </p:nvGraphicFramePr>
            <p:xfrm>
              <a:off x="-4600338" y="12801394"/>
              <a:ext cx="1828800" cy="1117600"/>
            </p:xfrm>
            <a:graphic>
              <a:graphicData uri="http://schemas.openxmlformats.org/presentationml/2006/ole">
                <mc:AlternateContent xmlns:mc="http://schemas.openxmlformats.org/markup-compatibility/2006">
                  <mc:Choice xmlns:v="urn:schemas-microsoft-com:vml" Requires="v">
                    <p:oleObj spid="_x0000_s1054" name="Image" r:id="rId8" imgW="1828440" imgH="1117440" progId="Photoshop.Image.13">
                      <p:embed/>
                    </p:oleObj>
                  </mc:Choice>
                  <mc:Fallback>
                    <p:oleObj name="Image" r:id="rId8" imgW="1828440" imgH="1117440" progId="Photoshop.Image.13">
                      <p:embed/>
                      <p:pic>
                        <p:nvPicPr>
                          <p:cNvPr id="0" name=""/>
                          <p:cNvPicPr/>
                          <p:nvPr/>
                        </p:nvPicPr>
                        <p:blipFill>
                          <a:blip r:embed="rId9"/>
                          <a:stretch>
                            <a:fillRect/>
                          </a:stretch>
                        </p:blipFill>
                        <p:spPr>
                          <a:xfrm>
                            <a:off x="-4600338" y="12801394"/>
                            <a:ext cx="1828800" cy="1117600"/>
                          </a:xfrm>
                          <a:prstGeom prst="rect">
                            <a:avLst/>
                          </a:prstGeom>
                        </p:spPr>
                      </p:pic>
                    </p:oleObj>
                  </mc:Fallback>
                </mc:AlternateContent>
              </a:graphicData>
            </a:graphic>
          </p:graphicFrame>
          <p:graphicFrame>
            <p:nvGraphicFramePr>
              <p:cNvPr id="39" name="Object 38"/>
              <p:cNvGraphicFramePr>
                <a:graphicFrameLocks noChangeAspect="1"/>
              </p:cNvGraphicFramePr>
              <p:nvPr userDrawn="1">
                <p:extLst>
                  <p:ext uri="{D42A27DB-BD31-4B8C-83A1-F6EECF244321}">
                    <p14:modId xmlns:p14="http://schemas.microsoft.com/office/powerpoint/2010/main" val="1708654399"/>
                  </p:ext>
                </p:extLst>
              </p:nvPr>
            </p:nvGraphicFramePr>
            <p:xfrm>
              <a:off x="-2523633" y="12805087"/>
              <a:ext cx="1828800" cy="1117600"/>
            </p:xfrm>
            <a:graphic>
              <a:graphicData uri="http://schemas.openxmlformats.org/presentationml/2006/ole">
                <mc:AlternateContent xmlns:mc="http://schemas.openxmlformats.org/markup-compatibility/2006">
                  <mc:Choice xmlns:v="urn:schemas-microsoft-com:vml" Requires="v">
                    <p:oleObj spid="_x0000_s1055" name="Image" r:id="rId10" imgW="1828440" imgH="1117440" progId="Photoshop.Image.13">
                      <p:embed/>
                    </p:oleObj>
                  </mc:Choice>
                  <mc:Fallback>
                    <p:oleObj name="Image" r:id="rId10" imgW="1828440" imgH="1117440" progId="Photoshop.Image.13">
                      <p:embed/>
                      <p:pic>
                        <p:nvPicPr>
                          <p:cNvPr id="0" name=""/>
                          <p:cNvPicPr/>
                          <p:nvPr/>
                        </p:nvPicPr>
                        <p:blipFill>
                          <a:blip r:embed="rId11"/>
                          <a:stretch>
                            <a:fillRect/>
                          </a:stretch>
                        </p:blipFill>
                        <p:spPr>
                          <a:xfrm>
                            <a:off x="-2523633" y="12805087"/>
                            <a:ext cx="1828800" cy="1117600"/>
                          </a:xfrm>
                          <a:prstGeom prst="rect">
                            <a:avLst/>
                          </a:prstGeom>
                        </p:spPr>
                      </p:pic>
                    </p:oleObj>
                  </mc:Fallback>
                </mc:AlternateContent>
              </a:graphicData>
            </a:graphic>
          </p:graphicFrame>
          <p:sp>
            <p:nvSpPr>
              <p:cNvPr id="41" name="TextBox 40"/>
              <p:cNvSpPr txBox="1"/>
              <p:nvPr userDrawn="1"/>
            </p:nvSpPr>
            <p:spPr>
              <a:xfrm rot="16200000">
                <a:off x="-5378509" y="13213624"/>
                <a:ext cx="1117601" cy="293131"/>
              </a:xfrm>
              <a:prstGeom prst="rect">
                <a:avLst/>
              </a:prstGeom>
              <a:noFill/>
            </p:spPr>
            <p:txBody>
              <a:bodyPr wrap="square" lIns="91440" tIns="91440" rIns="91440" bIns="0" rtlCol="0">
                <a:spAutoFit/>
              </a:bodyPr>
              <a:lstStyle/>
              <a:p>
                <a:pPr algn="ctr"/>
                <a:r>
                  <a:rPr lang="en-US" sz="2000" dirty="0" smtClean="0">
                    <a:solidFill>
                      <a:srgbClr val="92D050"/>
                    </a:solidFill>
                  </a:rPr>
                  <a:t>Bonne </a:t>
                </a:r>
                <a:r>
                  <a:rPr lang="en-US" sz="2000" dirty="0" err="1" smtClean="0">
                    <a:solidFill>
                      <a:srgbClr val="92D050"/>
                    </a:solidFill>
                  </a:rPr>
                  <a:t>qualité</a:t>
                </a:r>
                <a:r>
                  <a:rPr lang="en-US" sz="2000" dirty="0" smtClean="0">
                    <a:solidFill>
                      <a:srgbClr val="92D050"/>
                    </a:solidFill>
                  </a:rPr>
                  <a:t> </a:t>
                </a:r>
                <a:r>
                  <a:rPr lang="en-US" sz="2000" dirty="0" err="1" smtClean="0">
                    <a:solidFill>
                      <a:srgbClr val="92D050"/>
                    </a:solidFill>
                  </a:rPr>
                  <a:t>d’impression</a:t>
                </a:r>
                <a:endParaRPr lang="en-US" sz="2000" dirty="0">
                  <a:solidFill>
                    <a:schemeClr val="bg1"/>
                  </a:solidFill>
                </a:endParaRPr>
              </a:p>
            </p:txBody>
          </p:sp>
          <p:sp>
            <p:nvSpPr>
              <p:cNvPr id="45" name="TextBox 44"/>
              <p:cNvSpPr txBox="1"/>
              <p:nvPr userDrawn="1"/>
            </p:nvSpPr>
            <p:spPr>
              <a:xfrm rot="16200000">
                <a:off x="-1067577" y="13223150"/>
                <a:ext cx="1117601" cy="293131"/>
              </a:xfrm>
              <a:prstGeom prst="rect">
                <a:avLst/>
              </a:prstGeom>
              <a:noFill/>
            </p:spPr>
            <p:txBody>
              <a:bodyPr wrap="square" lIns="91440" tIns="91440" rIns="91440" bIns="0" rtlCol="0">
                <a:spAutoFit/>
              </a:bodyPr>
              <a:lstStyle/>
              <a:p>
                <a:pPr algn="ctr"/>
                <a:r>
                  <a:rPr lang="en-US" sz="2000" dirty="0" err="1" smtClean="0">
                    <a:solidFill>
                      <a:srgbClr val="FF0000"/>
                    </a:solidFill>
                  </a:rPr>
                  <a:t>Mauvaise</a:t>
                </a:r>
                <a:r>
                  <a:rPr lang="en-US" sz="2000" dirty="0" smtClean="0">
                    <a:solidFill>
                      <a:srgbClr val="FF0000"/>
                    </a:solidFill>
                  </a:rPr>
                  <a:t> </a:t>
                </a:r>
                <a:r>
                  <a:rPr lang="en-US" sz="2000" dirty="0" err="1" smtClean="0">
                    <a:solidFill>
                      <a:srgbClr val="FF0000"/>
                    </a:solidFill>
                  </a:rPr>
                  <a:t>qualité</a:t>
                </a:r>
                <a:r>
                  <a:rPr lang="en-US" sz="2000" dirty="0" smtClean="0">
                    <a:solidFill>
                      <a:srgbClr val="FF0000"/>
                    </a:solidFill>
                  </a:rPr>
                  <a:t> </a:t>
                </a:r>
                <a:r>
                  <a:rPr lang="en-US" sz="2000" dirty="0" err="1" smtClean="0">
                    <a:solidFill>
                      <a:srgbClr val="FF0000"/>
                    </a:solidFill>
                  </a:rPr>
                  <a:t>d’impression</a:t>
                </a:r>
                <a:endParaRPr lang="en-US" sz="2000" dirty="0">
                  <a:solidFill>
                    <a:schemeClr val="bg1"/>
                  </a:solidFill>
                </a:endParaRPr>
              </a:p>
            </p:txBody>
          </p:sp>
        </p:grpSp>
      </p:grpSp>
      <p:grpSp>
        <p:nvGrpSpPr>
          <p:cNvPr id="54" name="Group 53"/>
          <p:cNvGrpSpPr/>
          <p:nvPr userDrawn="1"/>
        </p:nvGrpSpPr>
        <p:grpSpPr>
          <a:xfrm>
            <a:off x="20893578" y="-48127"/>
            <a:ext cx="12288702" cy="35999737"/>
            <a:chOff x="44157839" y="-55064"/>
            <a:chExt cx="11062139" cy="32416731"/>
          </a:xfrm>
        </p:grpSpPr>
        <p:sp>
          <p:nvSpPr>
            <p:cNvPr id="55" name="Rectangle 54"/>
            <p:cNvSpPr/>
            <p:nvPr userDrawn="1"/>
          </p:nvSpPr>
          <p:spPr>
            <a:xfrm>
              <a:off x="44157839" y="-55064"/>
              <a:ext cx="11062139" cy="3241673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smtClean="0">
                  <a:solidFill>
                    <a:schemeClr val="bg1"/>
                  </a:solidFill>
                  <a:latin typeface="Trebuchet MS" pitchFamily="34" charset="0"/>
                </a:rPr>
                <a:t>(Suite)</a:t>
              </a:r>
            </a:p>
            <a:p>
              <a:pPr algn="ctr"/>
              <a:r>
                <a:rPr lang="fr-FR" sz="2800" b="1" baseline="0" dirty="0" smtClean="0">
                  <a:solidFill>
                    <a:srgbClr val="FFC000"/>
                  </a:solidFill>
                  <a:latin typeface="Trebuchet MS" pitchFamily="34" charset="0"/>
                </a:rPr>
                <a:t>Comment changer le thème de couleur de gabarit ?</a:t>
              </a:r>
            </a:p>
            <a:p>
              <a:pPr algn="ctr"/>
              <a:r>
                <a:rPr lang="fr-FR" sz="2800" b="1" baseline="0" dirty="0" smtClean="0">
                  <a:solidFill>
                    <a:schemeClr val="bg1"/>
                  </a:solidFill>
                  <a:latin typeface="Trebuchet MS" pitchFamily="34" charset="0"/>
                </a:rPr>
                <a:t>Vous pouvez facilement changer le thème de couleur de votre affiche en allant dans le menu DESIGN, en cliquant sur COULEURS et en choisissant le thème de couleur de votre choix. Vous pouvez également créer votre propre thème de couleur.</a:t>
              </a:r>
              <a:endParaRPr lang="en-US" sz="2800" b="0" baseline="0" dirty="0" smtClean="0">
                <a:solidFill>
                  <a:schemeClr val="bg1"/>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fr-FR" sz="2800" b="1" baseline="0" dirty="0" smtClean="0">
                <a:solidFill>
                  <a:schemeClr val="bg1"/>
                </a:solidFill>
                <a:latin typeface="Trebuchet MS" pitchFamily="34" charset="0"/>
              </a:endParaRPr>
            </a:p>
            <a:p>
              <a:pPr marL="0" indent="0" algn="l" defTabSz="114300"/>
              <a:endParaRPr lang="fr-FR" sz="2800" b="1" baseline="0" dirty="0" smtClean="0">
                <a:solidFill>
                  <a:schemeClr val="bg1"/>
                </a:solidFill>
                <a:latin typeface="Trebuchet MS" pitchFamily="34" charset="0"/>
              </a:endParaRPr>
            </a:p>
            <a:p>
              <a:pPr marL="0" indent="0" algn="l" defTabSz="114300"/>
              <a:r>
                <a:rPr lang="fr-FR" sz="2800" b="1" baseline="0" dirty="0" smtClean="0">
                  <a:solidFill>
                    <a:schemeClr val="bg1"/>
                  </a:solidFill>
                  <a:latin typeface="Trebuchet MS" pitchFamily="34" charset="0"/>
                </a:rPr>
                <a:t>Vous pouvez également modifier manuellement la couleur de votre arrière-plan en sélectionnant VIEW&gt; SLIDE MASTER. Une fois que vous avez terminé de travailler sur le maître, rendez-vous dans VIEW&gt; NORMAL pour continuer à travailler sur votre affiche.</a:t>
              </a:r>
              <a:endParaRPr lang="en-US" sz="2800" b="1" baseline="0" dirty="0" smtClean="0">
                <a:solidFill>
                  <a:schemeClr val="bg1"/>
                </a:solidFill>
                <a:latin typeface="Trebuchet MS" pitchFamily="34" charset="0"/>
              </a:endParaRPr>
            </a:p>
            <a:p>
              <a:pPr algn="ctr"/>
              <a:endParaRPr lang="en-US" sz="3200" b="1" baseline="0" dirty="0" smtClean="0">
                <a:solidFill>
                  <a:srgbClr val="FFC000"/>
                </a:solidFill>
                <a:latin typeface="Trebuchet MS" pitchFamily="34" charset="0"/>
              </a:endParaRPr>
            </a:p>
            <a:p>
              <a:pPr algn="ctr"/>
              <a:r>
                <a:rPr lang="en-US" sz="3200" b="1" baseline="0" dirty="0" smtClean="0">
                  <a:solidFill>
                    <a:srgbClr val="FFC000"/>
                  </a:solidFill>
                  <a:latin typeface="Trebuchet MS" pitchFamily="34" charset="0"/>
                </a:rPr>
                <a:t>Comment </a:t>
              </a:r>
              <a:r>
                <a:rPr lang="en-US" sz="3200" b="1" baseline="0" dirty="0" err="1" smtClean="0">
                  <a:solidFill>
                    <a:srgbClr val="FFC000"/>
                  </a:solidFill>
                  <a:latin typeface="Trebuchet MS" pitchFamily="34" charset="0"/>
                </a:rPr>
                <a:t>ajouter</a:t>
              </a:r>
              <a:r>
                <a:rPr lang="en-US" sz="3200" b="1" baseline="0" dirty="0" smtClean="0">
                  <a:solidFill>
                    <a:srgbClr val="FFC000"/>
                  </a:solidFill>
                  <a:latin typeface="Trebuchet MS" pitchFamily="34" charset="0"/>
                </a:rPr>
                <a:t> du </a:t>
              </a:r>
              <a:r>
                <a:rPr lang="en-US" sz="3200" b="1" baseline="0" dirty="0" err="1" smtClean="0">
                  <a:solidFill>
                    <a:srgbClr val="FFC000"/>
                  </a:solidFill>
                  <a:latin typeface="Trebuchet MS" pitchFamily="34" charset="0"/>
                </a:rPr>
                <a:t>texte</a:t>
              </a:r>
              <a:endParaRPr lang="en-US" sz="3200" b="1" baseline="0" dirty="0" smtClean="0">
                <a:solidFill>
                  <a:srgbClr val="FFC000"/>
                </a:solidFill>
                <a:latin typeface="Trebuchet MS" pitchFamily="34" charset="0"/>
              </a:endParaRPr>
            </a:p>
            <a:p>
              <a:pPr marL="3429000" lvl="2" indent="0" algn="l" defTabSz="114300"/>
              <a:r>
                <a:rPr lang="fr-FR" sz="2800" b="1" baseline="0" dirty="0" smtClean="0">
                  <a:solidFill>
                    <a:schemeClr val="bg1"/>
                  </a:solidFill>
                  <a:latin typeface="Trebuchet MS" pitchFamily="34" charset="0"/>
                </a:rPr>
                <a:t>Le modèle est livré avec un certain nombre d'espaces réservés </a:t>
              </a:r>
              <a:r>
                <a:rPr lang="fr-FR" sz="2800" b="1" baseline="0" dirty="0" err="1" smtClean="0">
                  <a:solidFill>
                    <a:schemeClr val="bg1"/>
                  </a:solidFill>
                  <a:latin typeface="Trebuchet MS" pitchFamily="34" charset="0"/>
                </a:rPr>
                <a:t>pré-formatés</a:t>
              </a:r>
              <a:r>
                <a:rPr lang="fr-FR" sz="2800" b="1" baseline="0" dirty="0" smtClean="0">
                  <a:solidFill>
                    <a:schemeClr val="bg1"/>
                  </a:solidFill>
                  <a:latin typeface="Trebuchet MS" pitchFamily="34" charset="0"/>
                </a:rPr>
                <a:t> pour les en-têtes et les blocs de texte. Vous pouvez ajouter davantage de blocs en copiant / collant les blocs existants ou en ajoutant une zone de texte à partir du menu ACCUEIL.</a:t>
              </a:r>
              <a:endParaRPr lang="en-US" sz="2800" b="1" baseline="0" dirty="0" smtClean="0">
                <a:solidFill>
                  <a:schemeClr val="bg1"/>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err="1" smtClean="0">
                  <a:ln>
                    <a:noFill/>
                  </a:ln>
                  <a:solidFill>
                    <a:srgbClr val="FFC000"/>
                  </a:solidFill>
                  <a:effectLst/>
                  <a:uLnTx/>
                  <a:uFillTx/>
                  <a:latin typeface="Trebuchet MS" pitchFamily="34" charset="0"/>
                </a:rPr>
                <a:t>Taille</a:t>
              </a:r>
              <a:r>
                <a:rPr kumimoji="0" lang="en-US" sz="2800" b="1" i="0" u="none" strike="noStrike" kern="1200" cap="none" spc="0" normalizeH="0" baseline="0" noProof="0" dirty="0" smtClean="0">
                  <a:ln>
                    <a:noFill/>
                  </a:ln>
                  <a:solidFill>
                    <a:srgbClr val="FFC000"/>
                  </a:solidFill>
                  <a:effectLst/>
                  <a:uLnTx/>
                  <a:uFillTx/>
                  <a:latin typeface="Trebuchet MS" pitchFamily="34" charset="0"/>
                </a:rPr>
                <a:t> du </a:t>
              </a:r>
              <a:r>
                <a:rPr kumimoji="0" lang="en-US" sz="2800" b="1" i="0" u="none" strike="noStrike" kern="1200" cap="none" spc="0" normalizeH="0" baseline="0" noProof="0" dirty="0" err="1" smtClean="0">
                  <a:ln>
                    <a:noFill/>
                  </a:ln>
                  <a:solidFill>
                    <a:srgbClr val="FFC000"/>
                  </a:solidFill>
                  <a:effectLst/>
                  <a:uLnTx/>
                  <a:uFillTx/>
                  <a:latin typeface="Trebuchet MS" pitchFamily="34" charset="0"/>
                </a:rPr>
                <a:t>texte</a:t>
              </a:r>
              <a:endParaRPr kumimoji="0" lang="en-US" sz="28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smtClean="0">
                  <a:ln>
                    <a:noFill/>
                  </a:ln>
                  <a:solidFill>
                    <a:schemeClr val="bg1"/>
                  </a:solidFill>
                  <a:effectLst/>
                  <a:uLnTx/>
                  <a:uFillTx/>
                  <a:latin typeface="Trebuchet MS" pitchFamily="34" charset="0"/>
                </a:rPr>
                <a:t>Ajustez la taille de votre texte en fonction de la quantité de contenu que vous devez présenter. Le texte de modèle par défaut offre un bon point de départ. Suivez les consignes indiquées dans le corps du Poster.</a:t>
              </a:r>
              <a:endParaRPr lang="en-US" sz="2800" b="1" baseline="0" dirty="0" smtClean="0">
                <a:solidFill>
                  <a:schemeClr val="bg1"/>
                </a:solidFill>
                <a:latin typeface="Trebuchet MS" pitchFamily="34" charset="0"/>
              </a:endParaRPr>
            </a:p>
            <a:p>
              <a:pPr algn="ctr"/>
              <a:endParaRPr lang="en-US" sz="2800" b="1" baseline="0" dirty="0" smtClean="0">
                <a:solidFill>
                  <a:srgbClr val="FFC000"/>
                </a:solidFill>
                <a:latin typeface="Trebuchet MS" pitchFamily="34" charset="0"/>
              </a:endParaRPr>
            </a:p>
            <a:p>
              <a:pPr algn="ctr"/>
              <a:r>
                <a:rPr lang="en-US" sz="2800" b="1" baseline="0" dirty="0" smtClean="0">
                  <a:solidFill>
                    <a:srgbClr val="FFC000"/>
                  </a:solidFill>
                  <a:latin typeface="Trebuchet MS" pitchFamily="34" charset="0"/>
                </a:rPr>
                <a:t>Comment </a:t>
              </a:r>
              <a:r>
                <a:rPr lang="en-US" sz="2800" b="1" baseline="0" dirty="0" err="1" smtClean="0">
                  <a:solidFill>
                    <a:srgbClr val="FFC000"/>
                  </a:solidFill>
                  <a:latin typeface="Trebuchet MS" pitchFamily="34" charset="0"/>
                </a:rPr>
                <a:t>ajouter</a:t>
              </a:r>
              <a:r>
                <a:rPr lang="en-US" sz="2800" b="1" baseline="0" dirty="0" smtClean="0">
                  <a:solidFill>
                    <a:srgbClr val="FFC000"/>
                  </a:solidFill>
                  <a:latin typeface="Trebuchet MS" pitchFamily="34" charset="0"/>
                </a:rPr>
                <a:t> un tableau ?</a:t>
              </a:r>
            </a:p>
            <a:p>
              <a:pPr marL="2000250" lvl="1" indent="0" algn="l" defTabSz="114300"/>
              <a:r>
                <a:rPr lang="fr-FR" sz="2800" b="1" baseline="0" dirty="0" smtClean="0">
                  <a:solidFill>
                    <a:schemeClr val="bg1"/>
                  </a:solidFill>
                  <a:latin typeface="Trebuchet MS" pitchFamily="34" charset="0"/>
                </a:rPr>
                <a:t>Pour ajouter un tableau à partir de zéro, allez dans le menu INSERT et cliquez sur TABLE. Une liste déroulante vous aidera à sélectionner des lignes et des colonnes.</a:t>
              </a:r>
            </a:p>
            <a:p>
              <a:pPr marL="2000250" lvl="1" indent="0" algn="l" defTabSz="114300"/>
              <a:r>
                <a:rPr lang="fr-FR" sz="2800" b="1" baseline="0" dirty="0" smtClean="0">
                  <a:solidFill>
                    <a:schemeClr val="bg1"/>
                  </a:solidFill>
                  <a:latin typeface="Trebuchet MS" pitchFamily="34" charset="0"/>
                </a:rPr>
                <a:t>Vous pouvez également copier et coller un tableau à partir de Word ou d'un autre document PowerPoint. Il peut être nécessaire de reformater un tableau collée avec RIGHT-CLICK&gt; FORMAT SHAPE, TEXT BOX, </a:t>
              </a:r>
              <a:r>
                <a:rPr lang="fr-FR" sz="2800" b="1" baseline="0" dirty="0" err="1" smtClean="0">
                  <a:solidFill>
                    <a:schemeClr val="bg1"/>
                  </a:solidFill>
                  <a:latin typeface="Trebuchet MS" pitchFamily="34" charset="0"/>
                </a:rPr>
                <a:t>Margins</a:t>
              </a:r>
              <a:r>
                <a:rPr lang="fr-FR" sz="2800" b="1" baseline="0" dirty="0" smtClean="0">
                  <a:solidFill>
                    <a:schemeClr val="bg1"/>
                  </a:solidFill>
                  <a:latin typeface="Trebuchet MS" pitchFamily="34" charset="0"/>
                </a:rPr>
                <a:t>.</a:t>
              </a:r>
              <a:endParaRPr lang="en-US" sz="2800" b="1" baseline="0" dirty="0" smtClean="0">
                <a:solidFill>
                  <a:schemeClr val="bg1"/>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fr-FR" sz="28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smtClean="0">
                  <a:ln>
                    <a:noFill/>
                  </a:ln>
                  <a:solidFill>
                    <a:srgbClr val="FFC000"/>
                  </a:solidFill>
                  <a:effectLst/>
                  <a:uLnTx/>
                  <a:uFillTx/>
                  <a:latin typeface="Trebuchet MS" pitchFamily="34" charset="0"/>
                </a:rPr>
                <a:t>Graphes / Graphiques</a:t>
              </a: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smtClean="0">
                  <a:ln>
                    <a:noFill/>
                  </a:ln>
                  <a:solidFill>
                    <a:schemeClr val="bg1"/>
                  </a:solidFill>
                  <a:effectLst/>
                  <a:uLnTx/>
                  <a:uFillTx/>
                  <a:latin typeface="Trebuchet MS" pitchFamily="34" charset="0"/>
                </a:rPr>
                <a:t>Vous pouvez simplement copier et coller des tableaux et des graphiques à partir d'Excel ou de Word. Un reformatage peut être nécessaire en fonction de la manière dont le document original a été créé.</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fr-FR" sz="28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smtClean="0">
                  <a:ln>
                    <a:noFill/>
                  </a:ln>
                  <a:solidFill>
                    <a:srgbClr val="FFC000"/>
                  </a:solidFill>
                  <a:effectLst/>
                  <a:uLnTx/>
                  <a:uFillTx/>
                  <a:latin typeface="Trebuchet MS" pitchFamily="34" charset="0"/>
                </a:rPr>
                <a:t>Comment changer la configuration de la colonne ?</a:t>
              </a: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smtClean="0">
                  <a:ln>
                    <a:noFill/>
                  </a:ln>
                  <a:solidFill>
                    <a:schemeClr val="bg1"/>
                  </a:solidFill>
                  <a:effectLst/>
                  <a:uLnTx/>
                  <a:uFillTx/>
                  <a:latin typeface="Trebuchet MS" pitchFamily="34" charset="0"/>
                </a:rPr>
                <a:t>Faites un clic droit sur l'arrière-plan de l'affiche et sélectionnez DISPOSITION pour afficher les options de colonne disponibles pour ce modèle. Les colonnes des affiches peuvent également être personnalisées sur le maître. VIEW&gt;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fr-FR" sz="28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smtClean="0">
                  <a:ln>
                    <a:noFill/>
                  </a:ln>
                  <a:solidFill>
                    <a:srgbClr val="FFC000"/>
                  </a:solidFill>
                  <a:effectLst/>
                  <a:uLnTx/>
                  <a:uFillTx/>
                  <a:latin typeface="Trebuchet MS" pitchFamily="34" charset="0"/>
                </a:rPr>
                <a:t>Comment supprimer les barres d'information ?</a:t>
              </a: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smtClean="0">
                  <a:ln>
                    <a:noFill/>
                  </a:ln>
                  <a:solidFill>
                    <a:schemeClr val="bg1"/>
                  </a:solidFill>
                  <a:effectLst/>
                  <a:uLnTx/>
                  <a:uFillTx/>
                  <a:latin typeface="Trebuchet MS" pitchFamily="34" charset="0"/>
                </a:rPr>
                <a:t>Si vous travaillez dans PowerPoint pour Windows et que votre affiche est terminée, enregistrez-la au format PDF. Les barres ne seront pas incluses. Vous pouvez également les supprimer en allant dans VIEW&gt; MASTER. Vous pouvez également les supprimer du masque des diapositives.</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fr-FR" sz="2800" b="1" i="0" u="none" strike="noStrike" kern="1200" cap="none" spc="0" normalizeH="0" baseline="0" noProof="0" dirty="0" smtClean="0">
                <a:ln>
                  <a:noFill/>
                </a:ln>
                <a:solidFill>
                  <a:schemeClr val="bg1"/>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fr-FR" sz="28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smtClean="0">
                  <a:ln>
                    <a:noFill/>
                  </a:ln>
                  <a:solidFill>
                    <a:srgbClr val="FFC000"/>
                  </a:solidFill>
                  <a:effectLst/>
                  <a:uLnTx/>
                  <a:uFillTx/>
                  <a:latin typeface="Trebuchet MS" pitchFamily="34" charset="0"/>
                </a:rPr>
                <a:t>Enregistrez votre travail</a:t>
              </a: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smtClean="0">
                  <a:ln>
                    <a:noFill/>
                  </a:ln>
                  <a:solidFill>
                    <a:schemeClr val="bg1"/>
                  </a:solidFill>
                  <a:effectLst/>
                  <a:uLnTx/>
                  <a:uFillTx/>
                  <a:latin typeface="Trebuchet MS" pitchFamily="34" charset="0"/>
                </a:rPr>
                <a:t>Enregistrez votre modèle en tant que document PowerPoint. Pour l’impression, enregistrez au format PowerPoint ou PDF «Qualité d’impression».</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fr-FR" sz="28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smtClean="0">
                  <a:ln>
                    <a:noFill/>
                  </a:ln>
                  <a:solidFill>
                    <a:srgbClr val="FFC000"/>
                  </a:solidFill>
                  <a:effectLst/>
                  <a:uLnTx/>
                  <a:uFillTx/>
                  <a:latin typeface="Trebuchet MS" pitchFamily="34" charset="0"/>
                </a:rPr>
                <a:t>Imprimez votre affiche</a:t>
              </a: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smtClean="0">
                  <a:ln>
                    <a:noFill/>
                  </a:ln>
                  <a:solidFill>
                    <a:schemeClr val="bg1"/>
                  </a:solidFill>
                  <a:effectLst/>
                  <a:uLnTx/>
                  <a:uFillTx/>
                  <a:latin typeface="Trebuchet MS" pitchFamily="34" charset="0"/>
                </a:rPr>
                <a:t>Lorsque vous êtes prêt à imprimer votre affiche, </a:t>
              </a:r>
              <a:r>
                <a:rPr kumimoji="0" lang="fr-FR" sz="2800" b="1" i="0" u="none" strike="noStrike" kern="1200" cap="none" spc="0" normalizeH="0" baseline="0" noProof="0" dirty="0" smtClean="0">
                  <a:ln>
                    <a:noFill/>
                  </a:ln>
                  <a:solidFill>
                    <a:schemeClr val="bg1"/>
                  </a:solidFill>
                  <a:effectLst/>
                  <a:uLnTx/>
                  <a:uFillTx/>
                  <a:latin typeface="Trebuchet MS" pitchFamily="34" charset="0"/>
                </a:rPr>
                <a:t>appuyer </a:t>
              </a:r>
              <a:r>
                <a:rPr kumimoji="0" lang="fr-FR" sz="2800" b="1" i="0" u="none" strike="noStrike" kern="1200" cap="none" spc="0" normalizeH="0" baseline="0" noProof="0" dirty="0" smtClean="0">
                  <a:ln>
                    <a:noFill/>
                  </a:ln>
                  <a:solidFill>
                    <a:schemeClr val="bg1"/>
                  </a:solidFill>
                  <a:effectLst/>
                  <a:uLnTx/>
                  <a:uFillTx/>
                  <a:latin typeface="Trebuchet MS" pitchFamily="34" charset="0"/>
                </a:rPr>
                <a:t>sur la commande F5 pour avoir un aperçu sur le Poster, sachant que les deux barres verticales (noire) où vous êtes entrains de lire ce texte ne s’affiche pas dans l’aperçu et ne s’imprime pas.</a:t>
              </a:r>
              <a:endParaRPr kumimoji="0" lang="en-US" sz="2800" b="0" i="0" u="none" strike="noStrike" kern="1200" cap="none" spc="0" normalizeH="0" baseline="0" noProof="0" dirty="0" smtClean="0">
                <a:ln>
                  <a:noFill/>
                </a:ln>
                <a:solidFill>
                  <a:schemeClr val="bg1"/>
                </a:solidFill>
                <a:effectLst/>
                <a:uLnTx/>
                <a:uFillTx/>
                <a:latin typeface="Trebuchet MS" pitchFamily="34" charset="0"/>
              </a:endParaRPr>
            </a:p>
          </p:txBody>
        </p:sp>
        <p:graphicFrame>
          <p:nvGraphicFramePr>
            <p:cNvPr id="56" name="Object 55"/>
            <p:cNvGraphicFramePr>
              <a:graphicFrameLocks noChangeAspect="1"/>
            </p:cNvGraphicFramePr>
            <p:nvPr userDrawn="1">
              <p:extLst>
                <p:ext uri="{D42A27DB-BD31-4B8C-83A1-F6EECF244321}">
                  <p14:modId xmlns:p14="http://schemas.microsoft.com/office/powerpoint/2010/main" val="1569788185"/>
                </p:ext>
              </p:extLst>
            </p:nvPr>
          </p:nvGraphicFramePr>
          <p:xfrm>
            <a:off x="47089511" y="3505486"/>
            <a:ext cx="5586150" cy="2063772"/>
          </p:xfrm>
          <a:graphic>
            <a:graphicData uri="http://schemas.openxmlformats.org/presentationml/2006/ole">
              <mc:AlternateContent xmlns:mc="http://schemas.openxmlformats.org/markup-compatibility/2006">
                <mc:Choice xmlns:v="urn:schemas-microsoft-com:vml" Requires="v">
                  <p:oleObj spid="_x0000_s1056" name="Image" r:id="rId12" imgW="4571280" imgH="1688760" progId="Photoshop.Image.13">
                    <p:embed/>
                  </p:oleObj>
                </mc:Choice>
                <mc:Fallback>
                  <p:oleObj name="Image" r:id="rId12" imgW="4571280" imgH="1688760" progId="Photoshop.Image.13">
                    <p:embed/>
                    <p:pic>
                      <p:nvPicPr>
                        <p:cNvPr id="0" name=""/>
                        <p:cNvPicPr/>
                        <p:nvPr/>
                      </p:nvPicPr>
                      <p:blipFill>
                        <a:blip r:embed="rId13"/>
                        <a:stretch>
                          <a:fillRect/>
                        </a:stretch>
                      </p:blipFill>
                      <p:spPr>
                        <a:xfrm>
                          <a:off x="47089511" y="3505486"/>
                          <a:ext cx="5586150" cy="2063772"/>
                        </a:xfrm>
                        <a:prstGeom prst="rect">
                          <a:avLst/>
                        </a:prstGeom>
                      </p:spPr>
                    </p:pic>
                  </p:oleObj>
                </mc:Fallback>
              </mc:AlternateContent>
            </a:graphicData>
          </a:graphic>
        </p:graphicFrame>
        <p:pic>
          <p:nvPicPr>
            <p:cNvPr id="57" name="Picture 56"/>
            <p:cNvPicPr>
              <a:picLocks noChangeAspect="1"/>
            </p:cNvPicPr>
            <p:nvPr userDrawn="1"/>
          </p:nvPicPr>
          <p:blipFill>
            <a:blip r:embed="rId14"/>
            <a:stretch>
              <a:fillRect/>
            </a:stretch>
          </p:blipFill>
          <p:spPr>
            <a:xfrm>
              <a:off x="44487207" y="8645459"/>
              <a:ext cx="2969584" cy="1370577"/>
            </a:xfrm>
            <a:prstGeom prst="rect">
              <a:avLst/>
            </a:prstGeom>
            <a:ln>
              <a:noFill/>
            </a:ln>
          </p:spPr>
        </p:pic>
        <p:graphicFrame>
          <p:nvGraphicFramePr>
            <p:cNvPr id="58" name="Object 57"/>
            <p:cNvGraphicFramePr>
              <a:graphicFrameLocks noChangeAspect="1"/>
            </p:cNvGraphicFramePr>
            <p:nvPr userDrawn="1">
              <p:extLst>
                <p:ext uri="{D42A27DB-BD31-4B8C-83A1-F6EECF244321}">
                  <p14:modId xmlns:p14="http://schemas.microsoft.com/office/powerpoint/2010/main" val="4024898480"/>
                </p:ext>
              </p:extLst>
            </p:nvPr>
          </p:nvGraphicFramePr>
          <p:xfrm>
            <a:off x="44629619" y="13411366"/>
            <a:ext cx="1482266" cy="992162"/>
          </p:xfrm>
          <a:graphic>
            <a:graphicData uri="http://schemas.openxmlformats.org/presentationml/2006/ole">
              <mc:AlternateContent xmlns:mc="http://schemas.openxmlformats.org/markup-compatibility/2006">
                <mc:Choice xmlns:v="urn:schemas-microsoft-com:vml" Requires="v">
                  <p:oleObj spid="_x0000_s1057" name="Image" r:id="rId15" imgW="1574280" imgH="1053720" progId="Photoshop.Image.13">
                    <p:embed/>
                  </p:oleObj>
                </mc:Choice>
                <mc:Fallback>
                  <p:oleObj name="Image" r:id="rId15" imgW="1574280" imgH="1053720" progId="Photoshop.Image.13">
                    <p:embed/>
                    <p:pic>
                      <p:nvPicPr>
                        <p:cNvPr id="0" name=""/>
                        <p:cNvPicPr/>
                        <p:nvPr/>
                      </p:nvPicPr>
                      <p:blipFill>
                        <a:blip r:embed="rId16"/>
                        <a:stretch>
                          <a:fillRect/>
                        </a:stretch>
                      </p:blipFill>
                      <p:spPr>
                        <a:xfrm>
                          <a:off x="44629619" y="13411366"/>
                          <a:ext cx="1482266" cy="992162"/>
                        </a:xfrm>
                        <a:prstGeom prst="rect">
                          <a:avLst/>
                        </a:prstGeom>
                      </p:spPr>
                    </p:pic>
                  </p:oleObj>
                </mc:Fallback>
              </mc:AlternateContent>
            </a:graphicData>
          </a:graphic>
        </p:graphicFrame>
      </p:grpSp>
    </p:spTree>
  </p:cSld>
  <p:clrMap bg1="lt1" tx1="dk1" bg2="lt2" tx2="dk2" accent1="accent1" accent2="accent2" accent3="accent3" accent4="accent4" accent5="accent5" accent6="accent6" hlink="hlink" folHlink="folHlink"/>
  <p:sldLayoutIdLst>
    <p:sldLayoutId id="2147483659" r:id="rId1"/>
  </p:sldLayoutIdLst>
  <p:timing>
    <p:tnLst>
      <p:par>
        <p:cTn id="1" dur="indefinite" restart="never" nodeType="tmRoot"/>
      </p:par>
    </p:tnLst>
  </p:timing>
  <p:txStyles>
    <p:titleStyle>
      <a:lvl1pPr algn="ctr" defTabSz="3599776" rtl="0" eaLnBrk="1" latinLnBrk="0" hangingPunct="1">
        <a:spcBef>
          <a:spcPct val="0"/>
        </a:spcBef>
        <a:buNone/>
        <a:defRPr sz="7200" kern="1200">
          <a:solidFill>
            <a:schemeClr val="bg1"/>
          </a:solidFill>
          <a:latin typeface="Trebuchet MS" pitchFamily="34" charset="0"/>
          <a:ea typeface="+mj-ea"/>
          <a:cs typeface="+mj-cs"/>
        </a:defRPr>
      </a:lvl1pPr>
    </p:titleStyle>
    <p:bodyStyle>
      <a:lvl1pPr marL="1349916" indent="-1349916" algn="l" defTabSz="3599776" rtl="0" eaLnBrk="1" latinLnBrk="0" hangingPunct="1">
        <a:spcBef>
          <a:spcPct val="20000"/>
        </a:spcBef>
        <a:buFont typeface="Arial" pitchFamily="34" charset="0"/>
        <a:buChar char="•"/>
        <a:defRPr sz="12600" kern="1200">
          <a:solidFill>
            <a:schemeClr val="tx1"/>
          </a:solidFill>
          <a:latin typeface="+mn-lt"/>
          <a:ea typeface="+mn-ea"/>
          <a:cs typeface="+mn-cs"/>
        </a:defRPr>
      </a:lvl1pPr>
      <a:lvl2pPr marL="2924818" indent="-1124930" algn="l" defTabSz="3599776" rtl="0" eaLnBrk="1" latinLnBrk="0" hangingPunct="1">
        <a:spcBef>
          <a:spcPct val="20000"/>
        </a:spcBef>
        <a:buFont typeface="Arial" pitchFamily="34" charset="0"/>
        <a:buChar char="–"/>
        <a:defRPr sz="11100" kern="1200">
          <a:solidFill>
            <a:schemeClr val="tx1"/>
          </a:solidFill>
          <a:latin typeface="+mn-lt"/>
          <a:ea typeface="+mn-ea"/>
          <a:cs typeface="+mn-cs"/>
        </a:defRPr>
      </a:lvl2pPr>
      <a:lvl3pPr marL="4499721" indent="-899945" algn="l" defTabSz="3599776" rtl="0" eaLnBrk="1" latinLnBrk="0" hangingPunct="1">
        <a:spcBef>
          <a:spcPct val="20000"/>
        </a:spcBef>
        <a:buFont typeface="Arial" pitchFamily="34" charset="0"/>
        <a:buChar char="•"/>
        <a:defRPr sz="9500" kern="1200">
          <a:solidFill>
            <a:schemeClr val="tx1"/>
          </a:solidFill>
          <a:latin typeface="+mn-lt"/>
          <a:ea typeface="+mn-ea"/>
          <a:cs typeface="+mn-cs"/>
        </a:defRPr>
      </a:lvl3pPr>
      <a:lvl4pPr marL="6299609"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4pPr>
      <a:lvl5pPr marL="8099496"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5pPr>
      <a:lvl6pPr marL="9899385"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6pPr>
      <a:lvl7pPr marL="11699272"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7pPr>
      <a:lvl8pPr marL="13499161"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8pPr>
      <a:lvl9pPr marL="15299049"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9pPr>
    </p:bodyStyle>
    <p:otherStyle>
      <a:defPPr>
        <a:defRPr lang="en-US"/>
      </a:defPPr>
      <a:lvl1pPr marL="0" algn="l" defTabSz="3599776" rtl="0" eaLnBrk="1" latinLnBrk="0" hangingPunct="1">
        <a:defRPr sz="7100" kern="1200">
          <a:solidFill>
            <a:schemeClr val="tx1"/>
          </a:solidFill>
          <a:latin typeface="+mn-lt"/>
          <a:ea typeface="+mn-ea"/>
          <a:cs typeface="+mn-cs"/>
        </a:defRPr>
      </a:lvl1pPr>
      <a:lvl2pPr marL="1799889" algn="l" defTabSz="3599776" rtl="0" eaLnBrk="1" latinLnBrk="0" hangingPunct="1">
        <a:defRPr sz="7100" kern="1200">
          <a:solidFill>
            <a:schemeClr val="tx1"/>
          </a:solidFill>
          <a:latin typeface="+mn-lt"/>
          <a:ea typeface="+mn-ea"/>
          <a:cs typeface="+mn-cs"/>
        </a:defRPr>
      </a:lvl2pPr>
      <a:lvl3pPr marL="3599776" algn="l" defTabSz="3599776" rtl="0" eaLnBrk="1" latinLnBrk="0" hangingPunct="1">
        <a:defRPr sz="7100" kern="1200">
          <a:solidFill>
            <a:schemeClr val="tx1"/>
          </a:solidFill>
          <a:latin typeface="+mn-lt"/>
          <a:ea typeface="+mn-ea"/>
          <a:cs typeface="+mn-cs"/>
        </a:defRPr>
      </a:lvl3pPr>
      <a:lvl4pPr marL="5399664" algn="l" defTabSz="3599776" rtl="0" eaLnBrk="1" latinLnBrk="0" hangingPunct="1">
        <a:defRPr sz="7100" kern="1200">
          <a:solidFill>
            <a:schemeClr val="tx1"/>
          </a:solidFill>
          <a:latin typeface="+mn-lt"/>
          <a:ea typeface="+mn-ea"/>
          <a:cs typeface="+mn-cs"/>
        </a:defRPr>
      </a:lvl4pPr>
      <a:lvl5pPr marL="7199552" algn="l" defTabSz="3599776" rtl="0" eaLnBrk="1" latinLnBrk="0" hangingPunct="1">
        <a:defRPr sz="7100" kern="1200">
          <a:solidFill>
            <a:schemeClr val="tx1"/>
          </a:solidFill>
          <a:latin typeface="+mn-lt"/>
          <a:ea typeface="+mn-ea"/>
          <a:cs typeface="+mn-cs"/>
        </a:defRPr>
      </a:lvl5pPr>
      <a:lvl6pPr marL="8999441" algn="l" defTabSz="3599776" rtl="0" eaLnBrk="1" latinLnBrk="0" hangingPunct="1">
        <a:defRPr sz="7100" kern="1200">
          <a:solidFill>
            <a:schemeClr val="tx1"/>
          </a:solidFill>
          <a:latin typeface="+mn-lt"/>
          <a:ea typeface="+mn-ea"/>
          <a:cs typeface="+mn-cs"/>
        </a:defRPr>
      </a:lvl6pPr>
      <a:lvl7pPr marL="10799330" algn="l" defTabSz="3599776" rtl="0" eaLnBrk="1" latinLnBrk="0" hangingPunct="1">
        <a:defRPr sz="7100" kern="1200">
          <a:solidFill>
            <a:schemeClr val="tx1"/>
          </a:solidFill>
          <a:latin typeface="+mn-lt"/>
          <a:ea typeface="+mn-ea"/>
          <a:cs typeface="+mn-cs"/>
        </a:defRPr>
      </a:lvl7pPr>
      <a:lvl8pPr marL="12599217" algn="l" defTabSz="3599776" rtl="0" eaLnBrk="1" latinLnBrk="0" hangingPunct="1">
        <a:defRPr sz="7100" kern="1200">
          <a:solidFill>
            <a:schemeClr val="tx1"/>
          </a:solidFill>
          <a:latin typeface="+mn-lt"/>
          <a:ea typeface="+mn-ea"/>
          <a:cs typeface="+mn-cs"/>
        </a:defRPr>
      </a:lvl8pPr>
      <a:lvl9pPr marL="14399106" algn="l" defTabSz="3599776" rtl="0" eaLnBrk="1" latinLnBrk="0" hangingPunct="1">
        <a:defRPr sz="71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20875625" cy="5249962"/>
          </a:xfrm>
          <a:prstGeom prst="rect">
            <a:avLst/>
          </a:prstGeom>
          <a:solidFill>
            <a:schemeClr val="accent5">
              <a:lumMod val="75000"/>
            </a:schemeClr>
          </a:solidFill>
          <a:ln w="9525">
            <a:solidFill>
              <a:schemeClr val="tx1"/>
            </a:solidFill>
            <a:miter lim="800000"/>
            <a:headEnd/>
            <a:tailEnd/>
          </a:ln>
          <a:effectLst/>
        </p:spPr>
        <p:txBody>
          <a:bodyPr wrap="none" lIns="74996" tIns="37497" rIns="74996" bIns="37497" anchor="ctr"/>
          <a:lstStyle/>
          <a:p>
            <a:pPr>
              <a:defRPr/>
            </a:pPr>
            <a:endParaRPr lang="en-US" dirty="0"/>
          </a:p>
        </p:txBody>
      </p:sp>
      <p:sp>
        <p:nvSpPr>
          <p:cNvPr id="8" name="Rectangle 33"/>
          <p:cNvSpPr>
            <a:spLocks noChangeArrowheads="1"/>
          </p:cNvSpPr>
          <p:nvPr/>
        </p:nvSpPr>
        <p:spPr bwMode="auto">
          <a:xfrm>
            <a:off x="434910" y="5749960"/>
            <a:ext cx="20003542" cy="29249787"/>
          </a:xfrm>
          <a:prstGeom prst="rect">
            <a:avLst/>
          </a:prstGeom>
          <a:gradFill>
            <a:gsLst>
              <a:gs pos="0">
                <a:schemeClr val="accent1">
                  <a:tint val="66000"/>
                  <a:satMod val="160000"/>
                </a:schemeClr>
              </a:gs>
              <a:gs pos="0">
                <a:srgbClr val="CDD2DE"/>
              </a:gs>
              <a:gs pos="100000">
                <a:srgbClr val="F3F5FA"/>
              </a:gs>
            </a:gsLst>
            <a:lin ang="16200000" scaled="1"/>
          </a:gradFill>
          <a:ln w="9525">
            <a:solidFill>
              <a:schemeClr val="tx2"/>
            </a:solidFill>
            <a:miter lim="800000"/>
            <a:headEnd/>
            <a:tailEnd/>
          </a:ln>
          <a:effectLst/>
        </p:spPr>
        <p:txBody>
          <a:bodyPr wrap="none" lIns="74996" tIns="37497" rIns="74996" bIns="37497" anchor="ctr"/>
          <a:lstStyle/>
          <a:p>
            <a:pPr>
              <a:defRPr/>
            </a:pPr>
            <a:endParaRPr lang="en-US" dirty="0"/>
          </a:p>
        </p:txBody>
      </p:sp>
      <p:sp>
        <p:nvSpPr>
          <p:cNvPr id="9" name="Rectangle 9"/>
          <p:cNvSpPr>
            <a:spLocks noChangeArrowheads="1"/>
          </p:cNvSpPr>
          <p:nvPr/>
        </p:nvSpPr>
        <p:spPr bwMode="auto">
          <a:xfrm>
            <a:off x="0" y="5255173"/>
            <a:ext cx="20875625" cy="166665"/>
          </a:xfrm>
          <a:prstGeom prst="rect">
            <a:avLst/>
          </a:prstGeom>
          <a:solidFill>
            <a:schemeClr val="accent5">
              <a:lumMod val="50000"/>
            </a:schemeClr>
          </a:solidFill>
          <a:ln w="152400">
            <a:noFill/>
            <a:miter lim="800000"/>
            <a:headEnd/>
            <a:tailEnd/>
          </a:ln>
          <a:effectLst/>
        </p:spPr>
        <p:txBody>
          <a:bodyPr wrap="none" lIns="74996" tIns="37497" rIns="74996" bIns="37497" anchor="ctr"/>
          <a:lstStyle/>
          <a:p>
            <a:pPr>
              <a:defRPr/>
            </a:pPr>
            <a:endParaRPr lang="en-US" dirty="0"/>
          </a:p>
        </p:txBody>
      </p:sp>
      <p:sp>
        <p:nvSpPr>
          <p:cNvPr id="10" name="Text Box 14"/>
          <p:cNvSpPr txBox="1">
            <a:spLocks noChangeArrowheads="1"/>
          </p:cNvSpPr>
          <p:nvPr/>
        </p:nvSpPr>
        <p:spPr bwMode="auto">
          <a:xfrm>
            <a:off x="859239" y="35318574"/>
            <a:ext cx="1800696" cy="364881"/>
          </a:xfrm>
          <a:prstGeom prst="rect">
            <a:avLst/>
          </a:prstGeom>
          <a:noFill/>
          <a:ln w="9525">
            <a:noFill/>
            <a:miter lim="800000"/>
            <a:headEnd/>
            <a:tailEnd/>
          </a:ln>
          <a:effectLst/>
        </p:spPr>
        <p:txBody>
          <a:bodyPr wrap="square" lIns="74854" tIns="37420" rIns="74854" bIns="37420">
            <a:spAutoFit/>
          </a:bodyPr>
          <a:lstStyle/>
          <a:p>
            <a:pPr eaLnBrk="0" hangingPunct="0">
              <a:lnSpc>
                <a:spcPct val="65000"/>
              </a:lnSpc>
              <a:spcBef>
                <a:spcPct val="50000"/>
              </a:spcBef>
              <a:defRPr/>
            </a:pPr>
            <a:r>
              <a:rPr lang="en-US" sz="400" b="1" dirty="0" smtClean="0">
                <a:solidFill>
                  <a:schemeClr val="bg1">
                    <a:lumMod val="75000"/>
                  </a:schemeClr>
                </a:solidFill>
                <a:latin typeface="Arial" charset="0"/>
              </a:rPr>
              <a:t>RESEARCH POSTER PRESENTATION </a:t>
            </a:r>
            <a:r>
              <a:rPr lang="en-US" sz="400" b="1" dirty="0">
                <a:solidFill>
                  <a:schemeClr val="bg1">
                    <a:lumMod val="75000"/>
                  </a:schemeClr>
                </a:solidFill>
                <a:latin typeface="Arial" charset="0"/>
              </a:rPr>
              <a:t>DESIGN © </a:t>
            </a:r>
            <a:r>
              <a:rPr lang="en-US" sz="400" b="1" dirty="0" smtClean="0">
                <a:solidFill>
                  <a:schemeClr val="bg1">
                    <a:lumMod val="75000"/>
                  </a:schemeClr>
                </a:solidFill>
                <a:latin typeface="Arial" charset="0"/>
              </a:rPr>
              <a:t>2012</a:t>
            </a:r>
            <a:endParaRPr lang="en-US" sz="400" b="1" dirty="0">
              <a:solidFill>
                <a:schemeClr val="bg1">
                  <a:lumMod val="75000"/>
                </a:schemeClr>
              </a:solidFill>
              <a:latin typeface="Arial" charset="0"/>
            </a:endParaRPr>
          </a:p>
          <a:p>
            <a:pPr eaLnBrk="0" hangingPunct="0">
              <a:lnSpc>
                <a:spcPct val="65000"/>
              </a:lnSpc>
              <a:spcBef>
                <a:spcPct val="50000"/>
              </a:spcBef>
              <a:defRPr/>
            </a:pPr>
            <a:r>
              <a:rPr lang="en-US" sz="900" b="1" dirty="0">
                <a:solidFill>
                  <a:schemeClr val="bg1">
                    <a:lumMod val="75000"/>
                  </a:schemeClr>
                </a:solidFill>
                <a:latin typeface="Arial" charset="0"/>
              </a:rPr>
              <a:t>www.PosterPresentations.com</a:t>
            </a:r>
          </a:p>
        </p:txBody>
      </p:sp>
      <p:sp>
        <p:nvSpPr>
          <p:cNvPr id="22" name="Rectangle 21"/>
          <p:cNvSpPr/>
          <p:nvPr/>
        </p:nvSpPr>
        <p:spPr>
          <a:xfrm>
            <a:off x="-10016041" y="-21430"/>
            <a:ext cx="9848657" cy="35999738"/>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49992" tIns="299981" rIns="149992" bIns="149992" rtlCol="0" anchor="t" anchorCtr="0"/>
          <a:lstStyle/>
          <a:p>
            <a:pPr algn="ctr"/>
            <a:r>
              <a:rPr lang="en-US" sz="4900" b="1" dirty="0" smtClean="0">
                <a:solidFill>
                  <a:schemeClr val="bg1"/>
                </a:solidFill>
                <a:latin typeface="Trebuchet MS" pitchFamily="34" charset="0"/>
              </a:rPr>
              <a:t>QUICK DESIGN</a:t>
            </a:r>
            <a:r>
              <a:rPr lang="en-US" sz="4900" b="1" baseline="0" dirty="0" smtClean="0">
                <a:solidFill>
                  <a:schemeClr val="bg1"/>
                </a:solidFill>
                <a:latin typeface="Trebuchet MS" pitchFamily="34" charset="0"/>
              </a:rPr>
              <a:t> </a:t>
            </a:r>
            <a:r>
              <a:rPr lang="en-US" sz="4900" b="1" dirty="0" smtClean="0">
                <a:solidFill>
                  <a:schemeClr val="bg1"/>
                </a:solidFill>
                <a:latin typeface="Trebuchet MS" pitchFamily="34" charset="0"/>
              </a:rPr>
              <a:t>GUIDE</a:t>
            </a:r>
          </a:p>
          <a:p>
            <a:pPr algn="ctr"/>
            <a:r>
              <a:rPr lang="en-US" sz="4400" b="1" dirty="0" smtClean="0">
                <a:solidFill>
                  <a:srgbClr val="FFFF00"/>
                </a:solidFill>
                <a:latin typeface="Trebuchet MS" pitchFamily="34" charset="0"/>
              </a:rPr>
              <a:t>(--THIS SECTION DOES NOT PRINT--)</a:t>
            </a:r>
          </a:p>
          <a:p>
            <a:pPr algn="ctr"/>
            <a:endParaRPr lang="en-US" sz="3600" b="1" dirty="0" smtClean="0">
              <a:latin typeface="Trebuchet MS" pitchFamily="34" charset="0"/>
            </a:endParaRPr>
          </a:p>
          <a:p>
            <a:pPr defTabSz="3600037"/>
            <a:r>
              <a:rPr lang="en-US" sz="3600" dirty="0" smtClean="0">
                <a:latin typeface="Trebuchet MS" pitchFamily="34" charset="0"/>
              </a:rPr>
              <a:t>This PowerPoint</a:t>
            </a:r>
            <a:r>
              <a:rPr lang="en-US" sz="3600" baseline="0" dirty="0" smtClean="0">
                <a:latin typeface="Trebuchet MS" pitchFamily="34" charset="0"/>
              </a:rPr>
              <a:t> </a:t>
            </a:r>
            <a:r>
              <a:rPr lang="en-US" sz="3600" dirty="0" smtClean="0">
                <a:latin typeface="Trebuchet MS" pitchFamily="34" charset="0"/>
              </a:rPr>
              <a:t>2007 template produces</a:t>
            </a:r>
            <a:r>
              <a:rPr lang="en-US" sz="3600" baseline="0" dirty="0" smtClean="0">
                <a:latin typeface="Trebuchet MS" pitchFamily="34" charset="0"/>
              </a:rPr>
              <a:t> </a:t>
            </a:r>
            <a:r>
              <a:rPr lang="en-US" sz="3600" dirty="0" smtClean="0">
                <a:latin typeface="Trebuchet MS" pitchFamily="34" charset="0"/>
              </a:rPr>
              <a:t>a 70cm </a:t>
            </a:r>
            <a:r>
              <a:rPr lang="en-US" sz="3600" baseline="0" dirty="0" smtClean="0">
                <a:latin typeface="Trebuchet MS" pitchFamily="34" charset="0"/>
              </a:rPr>
              <a:t>x 100cm</a:t>
            </a:r>
            <a:r>
              <a:rPr lang="en-US" sz="3600" dirty="0" smtClean="0">
                <a:latin typeface="Trebuchet MS" pitchFamily="34" charset="0"/>
              </a:rPr>
              <a:t> professional  poster. It</a:t>
            </a:r>
            <a:r>
              <a:rPr lang="en-US" sz="3600" baseline="0" dirty="0" smtClean="0">
                <a:latin typeface="Trebuchet MS" pitchFamily="34" charset="0"/>
              </a:rPr>
              <a:t> </a:t>
            </a:r>
            <a:r>
              <a:rPr lang="en-US" sz="3600" dirty="0" smtClean="0">
                <a:latin typeface="Trebuchet MS" pitchFamily="34" charset="0"/>
              </a:rPr>
              <a:t>will save you valuable time placing titles, subtitles,</a:t>
            </a:r>
            <a:r>
              <a:rPr lang="en-US" sz="3600" baseline="0" dirty="0" smtClean="0">
                <a:latin typeface="Trebuchet MS" pitchFamily="34" charset="0"/>
              </a:rPr>
              <a:t> text, and graphics</a:t>
            </a:r>
            <a:r>
              <a:rPr lang="en-US" sz="3600" dirty="0" smtClean="0">
                <a:latin typeface="Trebuchet MS" pitchFamily="34" charset="0"/>
              </a:rPr>
              <a:t>. </a:t>
            </a:r>
          </a:p>
          <a:p>
            <a:pPr defTabSz="3600037"/>
            <a:endParaRPr lang="en-US" sz="3600" dirty="0" smtClean="0">
              <a:latin typeface="Trebuchet MS" pitchFamily="34" charset="0"/>
            </a:endParaRPr>
          </a:p>
          <a:p>
            <a:pPr defTabSz="3600037"/>
            <a:r>
              <a:rPr lang="en-US" sz="3600" dirty="0" smtClean="0">
                <a:latin typeface="Trebuchet MS" pitchFamily="34" charset="0"/>
              </a:rPr>
              <a:t>Use it to create your presentation. Then send</a:t>
            </a:r>
            <a:r>
              <a:rPr lang="en-US" sz="3600" baseline="0" dirty="0" smtClean="0">
                <a:latin typeface="Trebuchet MS" pitchFamily="34" charset="0"/>
              </a:rPr>
              <a:t> it </a:t>
            </a:r>
            <a:r>
              <a:rPr lang="en-US" sz="3600" dirty="0" smtClean="0">
                <a:latin typeface="Trebuchet MS" pitchFamily="34" charset="0"/>
              </a:rPr>
              <a:t>to </a:t>
            </a:r>
            <a:r>
              <a:rPr lang="en-US" sz="3600" b="1" dirty="0" smtClean="0">
                <a:latin typeface="Trebuchet MS" pitchFamily="34" charset="0"/>
              </a:rPr>
              <a:t>PosterPresentations.com</a:t>
            </a:r>
            <a:r>
              <a:rPr lang="en-US" sz="3600" dirty="0" smtClean="0">
                <a:latin typeface="Trebuchet MS" pitchFamily="34" charset="0"/>
              </a:rPr>
              <a:t> for premium quality, same day affordable printing.</a:t>
            </a:r>
            <a:br>
              <a:rPr lang="en-US" sz="3600" dirty="0" smtClean="0">
                <a:latin typeface="Trebuchet MS" pitchFamily="34" charset="0"/>
              </a:rPr>
            </a:br>
            <a:endParaRPr lang="en-US" sz="3600" dirty="0" smtClean="0">
              <a:latin typeface="Trebuchet MS" pitchFamily="34" charset="0"/>
            </a:endParaRPr>
          </a:p>
          <a:p>
            <a:pPr defTabSz="3600037"/>
            <a:r>
              <a:rPr lang="en-US" sz="3600" dirty="0" smtClean="0">
                <a:latin typeface="Trebuchet MS" pitchFamily="34" charset="0"/>
              </a:rPr>
              <a:t>We provide a series of </a:t>
            </a:r>
            <a:r>
              <a:rPr lang="en-US" sz="3600" b="1" dirty="0" smtClean="0">
                <a:latin typeface="Trebuchet MS" pitchFamily="34" charset="0"/>
              </a:rPr>
              <a:t>online tutorials</a:t>
            </a:r>
            <a:r>
              <a:rPr lang="en-US" sz="3600" dirty="0" smtClean="0">
                <a:latin typeface="Trebuchet MS" pitchFamily="34" charset="0"/>
              </a:rPr>
              <a:t> that will guide you through the poster design process and answer your poster production questions. </a:t>
            </a:r>
          </a:p>
          <a:p>
            <a:pPr defTabSz="3600037"/>
            <a:endParaRPr lang="en-US" sz="3600" dirty="0" smtClean="0">
              <a:latin typeface="Trebuchet MS" pitchFamily="34" charset="0"/>
            </a:endParaRPr>
          </a:p>
          <a:p>
            <a:pPr defTabSz="3600037"/>
            <a:r>
              <a:rPr lang="en-US" sz="3600" dirty="0" smtClean="0">
                <a:latin typeface="Trebuchet MS" pitchFamily="34" charset="0"/>
              </a:rPr>
              <a:t>View our online</a:t>
            </a:r>
            <a:r>
              <a:rPr lang="en-US" sz="3600" baseline="0" dirty="0" smtClean="0">
                <a:latin typeface="Trebuchet MS" pitchFamily="34" charset="0"/>
              </a:rPr>
              <a:t> tutorials at:</a:t>
            </a:r>
            <a:r>
              <a:rPr lang="en-US" sz="3600" dirty="0" smtClean="0">
                <a:latin typeface="Trebuchet MS" pitchFamily="34" charset="0"/>
              </a:rPr>
              <a:t/>
            </a:r>
            <a:br>
              <a:rPr lang="en-US" sz="3600" dirty="0" smtClean="0">
                <a:latin typeface="Trebuchet MS" pitchFamily="34" charset="0"/>
              </a:rPr>
            </a:br>
            <a:r>
              <a:rPr lang="en-US" sz="3600" dirty="0" smtClean="0">
                <a:solidFill>
                  <a:srgbClr val="FFFF00"/>
                </a:solidFill>
                <a:latin typeface="Trebuchet MS" pitchFamily="34" charset="0"/>
              </a:rPr>
              <a:t> http://bit.ly/Poster_creation_help </a:t>
            </a:r>
            <a:r>
              <a:rPr lang="en-US" sz="3600" dirty="0" smtClean="0">
                <a:latin typeface="Trebuchet MS" pitchFamily="34" charset="0"/>
              </a:rPr>
              <a:t/>
            </a:r>
            <a:br>
              <a:rPr lang="en-US" sz="3600" dirty="0" smtClean="0">
                <a:latin typeface="Trebuchet MS" pitchFamily="34" charset="0"/>
              </a:rPr>
            </a:br>
            <a:r>
              <a:rPr lang="en-US" sz="3600" dirty="0" smtClean="0">
                <a:latin typeface="Trebuchet MS" pitchFamily="34" charset="0"/>
              </a:rPr>
              <a:t>(copy</a:t>
            </a:r>
            <a:r>
              <a:rPr lang="en-US" sz="3600" baseline="0" dirty="0" smtClean="0">
                <a:latin typeface="Trebuchet MS" pitchFamily="34" charset="0"/>
              </a:rPr>
              <a:t> and paste the link into your web browser).</a:t>
            </a:r>
          </a:p>
          <a:p>
            <a:pPr defTabSz="3600037"/>
            <a:endParaRPr lang="en-US" sz="3600" dirty="0" smtClean="0">
              <a:latin typeface="Trebuchet MS" pitchFamily="34" charset="0"/>
            </a:endParaRPr>
          </a:p>
          <a:p>
            <a:pPr defTabSz="3600037"/>
            <a:r>
              <a:rPr lang="en-US" sz="3600" dirty="0" smtClean="0">
                <a:latin typeface="Trebuchet MS" pitchFamily="34" charset="0"/>
              </a:rPr>
              <a:t>For assistance and to order your printed poster</a:t>
            </a:r>
            <a:r>
              <a:rPr lang="en-US" sz="3600" dirty="0" smtClean="0">
                <a:solidFill>
                  <a:schemeClr val="bg1"/>
                </a:solidFill>
                <a:latin typeface="Trebuchet MS" pitchFamily="34" charset="0"/>
              </a:rPr>
              <a:t> call </a:t>
            </a:r>
            <a:r>
              <a:rPr lang="en-US" sz="3600" b="1" dirty="0" smtClean="0">
                <a:solidFill>
                  <a:srgbClr val="FFFF00"/>
                </a:solidFill>
                <a:latin typeface="Trebuchet MS" pitchFamily="34" charset="0"/>
              </a:rPr>
              <a:t>PosterPresentations.com</a:t>
            </a:r>
            <a:r>
              <a:rPr lang="en-US" sz="3600" dirty="0" smtClean="0">
                <a:solidFill>
                  <a:srgbClr val="FFFF00"/>
                </a:solidFill>
                <a:latin typeface="Trebuchet MS" pitchFamily="34" charset="0"/>
              </a:rPr>
              <a:t> </a:t>
            </a:r>
            <a:r>
              <a:rPr lang="en-US" sz="3600" dirty="0" smtClean="0">
                <a:latin typeface="Trebuchet MS" pitchFamily="34" charset="0"/>
              </a:rPr>
              <a:t>at </a:t>
            </a:r>
            <a:r>
              <a:rPr lang="en-US" sz="4400" b="1" dirty="0" smtClean="0">
                <a:solidFill>
                  <a:srgbClr val="FFFF00"/>
                </a:solidFill>
                <a:latin typeface="Trebuchet MS" pitchFamily="34" charset="0"/>
              </a:rPr>
              <a:t>1.866.649.3004</a:t>
            </a:r>
          </a:p>
          <a:p>
            <a:pPr defTabSz="3600037"/>
            <a:endParaRPr lang="en-US" sz="4400" b="1" dirty="0" smtClean="0">
              <a:solidFill>
                <a:srgbClr val="FFFF00"/>
              </a:solidFill>
              <a:latin typeface="Trebuchet MS" pitchFamily="34" charset="0"/>
            </a:endParaRPr>
          </a:p>
          <a:p>
            <a:pPr algn="ctr"/>
            <a:r>
              <a:rPr lang="en-US" sz="4900" b="1" dirty="0" smtClean="0">
                <a:solidFill>
                  <a:schemeClr val="bg1"/>
                </a:solidFill>
                <a:latin typeface="Trebuchet MS" pitchFamily="34" charset="0"/>
              </a:rPr>
              <a:t>Object Placeholders</a:t>
            </a:r>
          </a:p>
          <a:p>
            <a:pPr algn="ctr"/>
            <a:endParaRPr lang="en-US" sz="800" b="1" dirty="0" smtClean="0">
              <a:solidFill>
                <a:schemeClr val="bg1"/>
              </a:solidFill>
              <a:latin typeface="Trebuchet MS" pitchFamily="34" charset="0"/>
            </a:endParaRPr>
          </a:p>
          <a:p>
            <a:pPr defTabSz="3600037"/>
            <a:r>
              <a:rPr lang="en-US" sz="3600" dirty="0" smtClean="0">
                <a:latin typeface="Trebuchet MS" pitchFamily="34" charset="0"/>
              </a:rPr>
              <a:t>Use the placeholders provided below to add new elements to your poster:</a:t>
            </a:r>
            <a:r>
              <a:rPr lang="en-US" sz="3600" baseline="0" dirty="0" smtClean="0">
                <a:latin typeface="Trebuchet MS" pitchFamily="34" charset="0"/>
              </a:rPr>
              <a:t> </a:t>
            </a:r>
            <a:r>
              <a:rPr lang="en-US" sz="3600" dirty="0" smtClean="0">
                <a:latin typeface="Trebuchet MS" pitchFamily="34" charset="0"/>
              </a:rPr>
              <a:t>Drag a placeholder onto the</a:t>
            </a:r>
            <a:r>
              <a:rPr lang="en-US" sz="3600" baseline="0" dirty="0" smtClean="0">
                <a:latin typeface="Trebuchet MS" pitchFamily="34" charset="0"/>
              </a:rPr>
              <a:t> poster area,</a:t>
            </a:r>
            <a:r>
              <a:rPr lang="en-US" sz="3600" dirty="0" smtClean="0">
                <a:latin typeface="Trebuchet MS" pitchFamily="34" charset="0"/>
              </a:rPr>
              <a:t> size it, and click it to edit.</a:t>
            </a:r>
          </a:p>
          <a:p>
            <a:pPr defTabSz="3600037"/>
            <a:endParaRPr lang="en-US" sz="3600" dirty="0" smtClean="0">
              <a:latin typeface="Trebuchet MS" pitchFamily="34" charset="0"/>
            </a:endParaRPr>
          </a:p>
          <a:p>
            <a:pPr defTabSz="3600037"/>
            <a:r>
              <a:rPr lang="en-US" sz="3600" b="1" dirty="0" smtClean="0">
                <a:solidFill>
                  <a:srgbClr val="FFFF00"/>
                </a:solidFill>
                <a:latin typeface="Trebuchet MS" pitchFamily="34" charset="0"/>
              </a:rPr>
              <a:t>Section Header placeholder</a:t>
            </a:r>
          </a:p>
          <a:p>
            <a:pPr defTabSz="3600037"/>
            <a:r>
              <a:rPr lang="en-US" sz="3600" dirty="0" smtClean="0">
                <a:latin typeface="Trebuchet MS" pitchFamily="34" charset="0"/>
              </a:rPr>
              <a:t>Move</a:t>
            </a:r>
            <a:r>
              <a:rPr lang="en-US" sz="3600" baseline="0" dirty="0" smtClean="0">
                <a:latin typeface="Trebuchet MS" pitchFamily="34" charset="0"/>
              </a:rPr>
              <a:t> this preformatted section header placeholder to the poster area to add another section header. Use section headers to separate topics or concepts within your presentation. </a:t>
            </a:r>
            <a:endParaRPr lang="el-GR" sz="3600" baseline="0" dirty="0" smtClean="0">
              <a:latin typeface="Trebuchet MS" pitchFamily="34" charset="0"/>
            </a:endParaRPr>
          </a:p>
          <a:p>
            <a:pPr defTabSz="3600037"/>
            <a:endParaRPr lang="el-GR" sz="3600" baseline="0" dirty="0" smtClean="0">
              <a:latin typeface="Trebuchet MS" pitchFamily="34" charset="0"/>
            </a:endParaRPr>
          </a:p>
          <a:p>
            <a:pPr defTabSz="3600037"/>
            <a:endParaRPr lang="en-US" sz="3600" baseline="0" dirty="0" smtClean="0">
              <a:latin typeface="Trebuchet MS" pitchFamily="34" charset="0"/>
            </a:endParaRPr>
          </a:p>
          <a:p>
            <a:pPr defTabSz="3600037"/>
            <a:endParaRPr lang="en-US" sz="3600" baseline="0" dirty="0" smtClean="0">
              <a:latin typeface="Trebuchet MS" pitchFamily="34" charset="0"/>
            </a:endParaRPr>
          </a:p>
          <a:p>
            <a:pPr defTabSz="3600037"/>
            <a:endParaRPr lang="en-US" sz="3600" dirty="0" smtClean="0">
              <a:latin typeface="Trebuchet MS" pitchFamily="34" charset="0"/>
            </a:endParaRPr>
          </a:p>
          <a:p>
            <a:pPr defTabSz="3600037"/>
            <a:endParaRPr lang="en-US" sz="3600" b="1" dirty="0" smtClean="0">
              <a:solidFill>
                <a:srgbClr val="FFFF00"/>
              </a:solidFill>
              <a:latin typeface="Trebuchet MS" pitchFamily="34" charset="0"/>
            </a:endParaRPr>
          </a:p>
          <a:p>
            <a:pPr defTabSz="3600037"/>
            <a:r>
              <a:rPr lang="en-US" sz="3600" b="1" dirty="0" smtClean="0">
                <a:solidFill>
                  <a:srgbClr val="FFFF00"/>
                </a:solidFill>
                <a:latin typeface="Trebuchet MS" pitchFamily="34" charset="0"/>
              </a:rPr>
              <a:t>Text placeholder</a:t>
            </a:r>
          </a:p>
          <a:p>
            <a:pPr defTabSz="3600037"/>
            <a:r>
              <a:rPr lang="en-US" sz="3600" baseline="0" dirty="0" smtClean="0">
                <a:latin typeface="Trebuchet MS" pitchFamily="34" charset="0"/>
              </a:rPr>
              <a:t>Move this preformatted text placeholder to the poster to add a new body of text.</a:t>
            </a:r>
            <a:endParaRPr lang="el-GR" sz="3600" baseline="0" dirty="0" smtClean="0">
              <a:latin typeface="Trebuchet MS" pitchFamily="34" charset="0"/>
            </a:endParaRPr>
          </a:p>
          <a:p>
            <a:pPr defTabSz="3600037"/>
            <a:endParaRPr lang="el-GR" sz="3600" baseline="0" dirty="0" smtClean="0">
              <a:latin typeface="Trebuchet MS" pitchFamily="34" charset="0"/>
            </a:endParaRPr>
          </a:p>
          <a:p>
            <a:pPr defTabSz="3600037"/>
            <a:endParaRPr lang="en-US" sz="3600" baseline="0" dirty="0" smtClean="0">
              <a:latin typeface="Trebuchet MS" pitchFamily="34" charset="0"/>
            </a:endParaRPr>
          </a:p>
          <a:p>
            <a:pPr defTabSz="3600037"/>
            <a:endParaRPr lang="en-US" sz="3600" baseline="0" dirty="0" smtClean="0">
              <a:latin typeface="Trebuchet MS" pitchFamily="34" charset="0"/>
            </a:endParaRPr>
          </a:p>
          <a:p>
            <a:pPr defTabSz="3600037"/>
            <a:endParaRPr lang="en-US" sz="3600" baseline="0" dirty="0" smtClean="0">
              <a:latin typeface="Trebuchet MS" pitchFamily="34" charset="0"/>
            </a:endParaRPr>
          </a:p>
          <a:p>
            <a:pPr defTabSz="3600037"/>
            <a:endParaRPr lang="en-US" sz="3600" baseline="0" dirty="0" smtClean="0">
              <a:latin typeface="Trebuchet MS" pitchFamily="34" charset="0"/>
            </a:endParaRPr>
          </a:p>
          <a:p>
            <a:pPr defTabSz="3600037"/>
            <a:endParaRPr lang="en-US" sz="3600" b="1" baseline="0" dirty="0" smtClean="0">
              <a:solidFill>
                <a:srgbClr val="FFFF00"/>
              </a:solidFill>
              <a:latin typeface="Trebuchet MS" pitchFamily="34" charset="0"/>
            </a:endParaRPr>
          </a:p>
          <a:p>
            <a:pPr defTabSz="3600037"/>
            <a:r>
              <a:rPr lang="en-US" sz="3600" b="1" baseline="0" dirty="0" smtClean="0">
                <a:solidFill>
                  <a:srgbClr val="FFFF00"/>
                </a:solidFill>
                <a:latin typeface="Trebuchet MS" pitchFamily="34" charset="0"/>
              </a:rPr>
              <a:t>Picture placeholder</a:t>
            </a:r>
          </a:p>
          <a:p>
            <a:pPr defTabSz="3600037"/>
            <a:r>
              <a:rPr lang="en-US" sz="3600" baseline="0" dirty="0" smtClean="0">
                <a:latin typeface="Trebuchet MS" pitchFamily="34" charset="0"/>
              </a:rPr>
              <a:t>Move this graphic placeholder onto your poster, size it first, and then click it to add a picture to the poster.</a:t>
            </a:r>
          </a:p>
          <a:p>
            <a:pPr defTabSz="3600037"/>
            <a:endParaRPr lang="en-US" sz="3000" baseline="0" dirty="0" smtClean="0">
              <a:latin typeface="Trebuchet MS" pitchFamily="34" charset="0"/>
            </a:endParaRPr>
          </a:p>
          <a:p>
            <a:pPr defTabSz="3600037"/>
            <a:endParaRPr lang="en-US" sz="3000" baseline="0" dirty="0" smtClean="0">
              <a:latin typeface="Trebuchet MS" pitchFamily="34" charset="0"/>
            </a:endParaRPr>
          </a:p>
          <a:p>
            <a:pPr defTabSz="3600037"/>
            <a:endParaRPr lang="en-US" sz="3000" baseline="0" dirty="0" smtClean="0">
              <a:latin typeface="Trebuchet MS" pitchFamily="34" charset="0"/>
            </a:endParaRPr>
          </a:p>
          <a:p>
            <a:pPr algn="ctr"/>
            <a:endParaRPr lang="en-US" sz="3900" b="1" dirty="0" smtClean="0">
              <a:solidFill>
                <a:schemeClr val="bg1"/>
              </a:solidFill>
              <a:latin typeface="Trebuchet MS" pitchFamily="34" charset="0"/>
            </a:endParaRPr>
          </a:p>
          <a:p>
            <a:pPr algn="ctr"/>
            <a:endParaRPr lang="en-US" sz="3900" b="1" dirty="0" smtClean="0">
              <a:solidFill>
                <a:schemeClr val="bg1"/>
              </a:solidFill>
              <a:latin typeface="Trebuchet MS" pitchFamily="34" charset="0"/>
            </a:endParaRPr>
          </a:p>
          <a:p>
            <a:pPr algn="ctr"/>
            <a:endParaRPr lang="en-US" sz="3900" b="1" dirty="0" smtClean="0">
              <a:solidFill>
                <a:schemeClr val="bg1"/>
              </a:solidFill>
              <a:latin typeface="Trebuchet MS" pitchFamily="34" charset="0"/>
            </a:endParaRPr>
          </a:p>
          <a:p>
            <a:pPr algn="ctr"/>
            <a:endParaRPr lang="en-US" sz="3900" b="1" dirty="0" smtClean="0">
              <a:solidFill>
                <a:schemeClr val="bg1"/>
              </a:solidFill>
              <a:latin typeface="Trebuchet MS" pitchFamily="34" charset="0"/>
            </a:endParaRPr>
          </a:p>
          <a:p>
            <a:pPr defTabSz="3600037"/>
            <a:endParaRPr lang="en-US" sz="3000" dirty="0" smtClean="0">
              <a:latin typeface="Trebuchet MS" pitchFamily="34" charset="0"/>
            </a:endParaRPr>
          </a:p>
          <a:p>
            <a:pPr algn="ctr"/>
            <a:endParaRPr lang="en-US" sz="3000" b="1" dirty="0" smtClean="0">
              <a:solidFill>
                <a:schemeClr val="bg1"/>
              </a:solidFill>
              <a:latin typeface="Trebuchet MS" pitchFamily="34" charset="0"/>
            </a:endParaRPr>
          </a:p>
          <a:p>
            <a:pPr defTabSz="3600037"/>
            <a:endParaRPr lang="en-US" sz="3000" b="1" dirty="0" smtClean="0">
              <a:solidFill>
                <a:srgbClr val="FFFF00"/>
              </a:solidFill>
              <a:latin typeface="Trebuchet MS" pitchFamily="34" charset="0"/>
            </a:endParaRPr>
          </a:p>
          <a:p>
            <a:pPr algn="ctr"/>
            <a:endParaRPr lang="en-US" sz="3900" b="1" dirty="0">
              <a:latin typeface="Trebuchet MS" pitchFamily="34" charset="0"/>
            </a:endParaRPr>
          </a:p>
        </p:txBody>
      </p:sp>
      <p:sp>
        <p:nvSpPr>
          <p:cNvPr id="23" name="Rectangle 22"/>
          <p:cNvSpPr/>
          <p:nvPr/>
        </p:nvSpPr>
        <p:spPr>
          <a:xfrm>
            <a:off x="-10016041" y="24838484"/>
            <a:ext cx="9848657" cy="84999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74996" tIns="37497" rIns="74996" bIns="37497" rtlCol="0" anchor="ctr"/>
          <a:lstStyle/>
          <a:p>
            <a:pPr algn="ctr"/>
            <a:endParaRPr lang="en-US" dirty="0"/>
          </a:p>
        </p:txBody>
      </p:sp>
      <p:cxnSp>
        <p:nvCxnSpPr>
          <p:cNvPr id="45" name="Straight Connector 44"/>
          <p:cNvCxnSpPr/>
          <p:nvPr/>
        </p:nvCxnSpPr>
        <p:spPr>
          <a:xfrm>
            <a:off x="-10039222" y="12169363"/>
            <a:ext cx="9900665" cy="3652"/>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48" name="Rectangle 47"/>
          <p:cNvSpPr/>
          <p:nvPr/>
        </p:nvSpPr>
        <p:spPr>
          <a:xfrm>
            <a:off x="-7498403" y="23566618"/>
            <a:ext cx="4780223" cy="84999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74996" tIns="37497" rIns="74996" bIns="37497" rtlCol="0" anchor="ctr"/>
          <a:lstStyle/>
          <a:p>
            <a:pPr algn="ctr"/>
            <a:endParaRPr lang="en-US" dirty="0"/>
          </a:p>
        </p:txBody>
      </p:sp>
      <p:grpSp>
        <p:nvGrpSpPr>
          <p:cNvPr id="20" name="Group 19"/>
          <p:cNvGrpSpPr/>
          <p:nvPr/>
        </p:nvGrpSpPr>
        <p:grpSpPr>
          <a:xfrm>
            <a:off x="-9737638" y="34261243"/>
            <a:ext cx="9275548" cy="2056540"/>
            <a:chOff x="44242388" y="28054064"/>
            <a:chExt cx="9771398" cy="1623213"/>
          </a:xfrm>
        </p:grpSpPr>
        <p:sp>
          <p:nvSpPr>
            <p:cNvPr id="27" name="Rounded Rectangle 26"/>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7" descr="http://t2.gstatic.com/images?q=tbn:ANd9GcR4APHC6TT9w54M2zn_pvCiBxUNcspYPoVxirLRphBoJabfSvu7zw">
              <a:hlinkClick r:id="rId2"/>
            </p:cNvPr>
            <p:cNvPicPr>
              <a:picLocks noChangeAspect="1" noChangeArrowheads="1"/>
            </p:cNvPicPr>
            <p:nvPr userDrawn="1"/>
          </p:nvPicPr>
          <p:blipFill>
            <a:blip r:embed="rId3" cstate="print"/>
            <a:srcRect/>
            <a:stretch>
              <a:fillRect/>
            </a:stretch>
          </p:blipFill>
          <p:spPr bwMode="auto">
            <a:xfrm>
              <a:off x="44368327" y="28152425"/>
              <a:ext cx="914400" cy="914400"/>
            </a:xfrm>
            <a:prstGeom prst="rect">
              <a:avLst/>
            </a:prstGeom>
            <a:noFill/>
          </p:spPr>
        </p:pic>
        <p:sp>
          <p:nvSpPr>
            <p:cNvPr id="29" name="TextBox 28"/>
            <p:cNvSpPr txBox="1"/>
            <p:nvPr userDrawn="1"/>
          </p:nvSpPr>
          <p:spPr>
            <a:xfrm>
              <a:off x="45342598" y="28244014"/>
              <a:ext cx="8671188" cy="1433263"/>
            </a:xfrm>
            <a:prstGeom prst="rect">
              <a:avLst/>
            </a:prstGeom>
            <a:noFill/>
          </p:spPr>
          <p:txBody>
            <a:bodyPr wrap="square" rtlCol="0">
              <a:spAutoFit/>
            </a:bodyPr>
            <a:lstStyle/>
            <a:p>
              <a:r>
                <a:rPr lang="en-US" sz="2800" dirty="0" smtClean="0">
                  <a:solidFill>
                    <a:schemeClr val="tx2"/>
                  </a:solidFill>
                  <a:latin typeface="Trebuchet MS" pitchFamily="34" charset="0"/>
                </a:rPr>
                <a:t>Student</a:t>
              </a:r>
              <a:r>
                <a:rPr lang="en-US" sz="2800" baseline="0" dirty="0" smtClean="0">
                  <a:solidFill>
                    <a:schemeClr val="tx2"/>
                  </a:solidFill>
                  <a:latin typeface="Trebuchet MS" pitchFamily="34" charset="0"/>
                </a:rPr>
                <a:t> discounts are available on our </a:t>
              </a:r>
              <a:r>
                <a:rPr lang="en-US" sz="2800" baseline="0" dirty="0" err="1" smtClean="0">
                  <a:solidFill>
                    <a:schemeClr val="tx2"/>
                  </a:solidFill>
                  <a:latin typeface="Trebuchet MS" pitchFamily="34" charset="0"/>
                </a:rPr>
                <a:t>Facebook</a:t>
              </a:r>
              <a:r>
                <a:rPr lang="en-US" sz="2800" baseline="0" dirty="0" smtClean="0">
                  <a:solidFill>
                    <a:schemeClr val="tx2"/>
                  </a:solidFill>
                  <a:latin typeface="Trebuchet MS" pitchFamily="34" charset="0"/>
                </a:rPr>
                <a:t> page.</a:t>
              </a:r>
              <a:br>
                <a:rPr lang="en-US" sz="2800" baseline="0" dirty="0" smtClean="0">
                  <a:solidFill>
                    <a:schemeClr val="tx2"/>
                  </a:solidFill>
                  <a:latin typeface="Trebuchet MS" pitchFamily="34" charset="0"/>
                </a:rPr>
              </a:br>
              <a:r>
                <a:rPr lang="en-US" sz="2800" baseline="0" dirty="0" smtClean="0">
                  <a:solidFill>
                    <a:schemeClr val="tx2"/>
                  </a:solidFill>
                  <a:latin typeface="Trebuchet MS" pitchFamily="34" charset="0"/>
                </a:rPr>
                <a:t>Go to </a:t>
              </a:r>
              <a:r>
                <a:rPr lang="en-US" sz="2800" u="sng" baseline="0" dirty="0" smtClean="0">
                  <a:solidFill>
                    <a:schemeClr val="tx2"/>
                  </a:solidFill>
                  <a:latin typeface="Trebuchet MS" pitchFamily="34" charset="0"/>
                </a:rPr>
                <a:t>PosterPresentations.com</a:t>
              </a:r>
              <a:r>
                <a:rPr lang="en-US" sz="2800" baseline="0" dirty="0" smtClean="0">
                  <a:solidFill>
                    <a:schemeClr val="tx2"/>
                  </a:solidFill>
                  <a:latin typeface="Trebuchet MS" pitchFamily="34" charset="0"/>
                </a:rPr>
                <a:t> and click on the FB icon. </a:t>
              </a:r>
              <a:endParaRPr lang="en-US" sz="2800" dirty="0">
                <a:solidFill>
                  <a:schemeClr val="tx2"/>
                </a:solidFill>
                <a:latin typeface="Trebuchet MS" pitchFamily="34" charset="0"/>
              </a:endParaRPr>
            </a:p>
          </p:txBody>
        </p:sp>
      </p:grpSp>
      <p:sp>
        <p:nvSpPr>
          <p:cNvPr id="30" name="Rectangle 29"/>
          <p:cNvSpPr/>
          <p:nvPr/>
        </p:nvSpPr>
        <p:spPr>
          <a:xfrm>
            <a:off x="21033022" y="0"/>
            <a:ext cx="9927330" cy="35999738"/>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49992" tIns="299981" rIns="149992" bIns="149992" rtlCol="0" anchor="t" anchorCtr="0"/>
          <a:lstStyle/>
          <a:p>
            <a:pPr algn="ctr"/>
            <a:r>
              <a:rPr lang="en-US" sz="4400" b="1" dirty="0" smtClean="0">
                <a:solidFill>
                  <a:schemeClr val="bg1"/>
                </a:solidFill>
                <a:latin typeface="Trebuchet MS" pitchFamily="34" charset="0"/>
              </a:rPr>
              <a:t>QUICK</a:t>
            </a:r>
            <a:r>
              <a:rPr lang="en-US" sz="4400" b="1" baseline="0" dirty="0" smtClean="0">
                <a:solidFill>
                  <a:schemeClr val="bg1"/>
                </a:solidFill>
                <a:latin typeface="Trebuchet MS" pitchFamily="34" charset="0"/>
              </a:rPr>
              <a:t> TIPS</a:t>
            </a:r>
            <a:endParaRPr lang="en-US" sz="4400" b="1" dirty="0" smtClean="0">
              <a:solidFill>
                <a:schemeClr val="bg1"/>
              </a:solidFill>
              <a:latin typeface="Trebuchet MS" pitchFamily="34" charset="0"/>
            </a:endParaRPr>
          </a:p>
          <a:p>
            <a:pPr algn="ctr"/>
            <a:r>
              <a:rPr lang="en-US" sz="4400" b="1" dirty="0" smtClean="0">
                <a:solidFill>
                  <a:srgbClr val="FFFF00"/>
                </a:solidFill>
                <a:latin typeface="Trebuchet MS" pitchFamily="34" charset="0"/>
              </a:rPr>
              <a:t>(--THIS SECTION DOES NOT PRINT--)</a:t>
            </a:r>
          </a:p>
          <a:p>
            <a:pPr algn="ctr"/>
            <a:endParaRPr lang="en-US" sz="3600" b="1" dirty="0" smtClean="0">
              <a:latin typeface="Trebuchet MS" pitchFamily="34" charset="0"/>
            </a:endParaRPr>
          </a:p>
          <a:p>
            <a:pPr defTabSz="2571147"/>
            <a:r>
              <a:rPr lang="en-US" sz="3600" dirty="0" smtClean="0">
                <a:latin typeface="Trebuchet MS" pitchFamily="34" charset="0"/>
              </a:rPr>
              <a:t>This PowerPoint</a:t>
            </a:r>
            <a:r>
              <a:rPr lang="en-US" sz="3600" baseline="0" dirty="0" smtClean="0">
                <a:latin typeface="Trebuchet MS" pitchFamily="34" charset="0"/>
              </a:rPr>
              <a:t> template requires basic PowerPoint (version 2007 or newer) skills. Below is a list of commonly asked questions specific to this template. </a:t>
            </a:r>
            <a:br>
              <a:rPr lang="en-US" sz="3600" baseline="0" dirty="0" smtClean="0">
                <a:latin typeface="Trebuchet MS" pitchFamily="34" charset="0"/>
              </a:rPr>
            </a:br>
            <a:r>
              <a:rPr lang="en-US" sz="3600" baseline="0" dirty="0" smtClean="0">
                <a:latin typeface="Trebuchet MS" pitchFamily="34" charset="0"/>
              </a:rPr>
              <a:t>If you are using an older version of PowerPoint some template features may not work properly.</a:t>
            </a:r>
          </a:p>
          <a:p>
            <a:pPr defTabSz="2571147"/>
            <a:endParaRPr lang="en-US" sz="4400" b="1" dirty="0" smtClean="0">
              <a:solidFill>
                <a:srgbClr val="FFFF00"/>
              </a:solidFill>
              <a:latin typeface="Trebuchet MS" pitchFamily="34" charset="0"/>
            </a:endParaRPr>
          </a:p>
          <a:p>
            <a:pPr algn="ctr"/>
            <a:r>
              <a:rPr lang="en-US" sz="4400" b="1" dirty="0" smtClean="0">
                <a:solidFill>
                  <a:schemeClr val="bg1"/>
                </a:solidFill>
                <a:latin typeface="Trebuchet MS" pitchFamily="34" charset="0"/>
              </a:rPr>
              <a:t>Using the template</a:t>
            </a:r>
            <a:endParaRPr lang="en-US" sz="4400" b="1" baseline="0" dirty="0" smtClean="0">
              <a:solidFill>
                <a:schemeClr val="bg1"/>
              </a:solidFill>
              <a:latin typeface="Trebuchet MS" pitchFamily="34" charset="0"/>
            </a:endParaRPr>
          </a:p>
          <a:p>
            <a:pPr algn="ctr"/>
            <a:endParaRPr lang="en-US" sz="3600" b="1" dirty="0" smtClean="0">
              <a:solidFill>
                <a:srgbClr val="FFFF00"/>
              </a:solidFill>
              <a:latin typeface="Trebuchet MS" pitchFamily="34" charset="0"/>
            </a:endParaRPr>
          </a:p>
          <a:p>
            <a:pPr marL="0" marR="0" indent="0" algn="l" defTabSz="2571147" rtl="0" eaLnBrk="1" fontAlgn="auto" latinLnBrk="0" hangingPunct="1">
              <a:lnSpc>
                <a:spcPct val="100000"/>
              </a:lnSpc>
              <a:spcBef>
                <a:spcPts val="0"/>
              </a:spcBef>
              <a:spcAft>
                <a:spcPts val="0"/>
              </a:spcAft>
              <a:buClrTx/>
              <a:buSzTx/>
              <a:buFontTx/>
              <a:buNone/>
              <a:tabLst/>
              <a:defRPr/>
            </a:pPr>
            <a:r>
              <a:rPr lang="en-US" sz="3600" b="1" dirty="0" smtClean="0">
                <a:solidFill>
                  <a:srgbClr val="FFFF00"/>
                </a:solidFill>
                <a:latin typeface="Trebuchet MS" pitchFamily="34" charset="0"/>
              </a:rPr>
              <a:t>Verifying the quality of your graphics</a:t>
            </a:r>
          </a:p>
          <a:p>
            <a:pPr defTabSz="2571147"/>
            <a:r>
              <a:rPr lang="en-US" sz="3600" dirty="0" smtClean="0">
                <a:latin typeface="Trebuchet MS" pitchFamily="34" charset="0"/>
              </a:rPr>
              <a:t>Go to the </a:t>
            </a:r>
            <a:r>
              <a:rPr lang="en-US" sz="3600" baseline="0" dirty="0" smtClean="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3600" baseline="0" dirty="0" smtClean="0">
                <a:latin typeface="Trebuchet MS" pitchFamily="34" charset="0"/>
              </a:rPr>
            </a:br>
            <a:endParaRPr lang="en-US" sz="3600" baseline="0" dirty="0" smtClean="0">
              <a:latin typeface="Trebuchet MS" pitchFamily="34" charset="0"/>
            </a:endParaRPr>
          </a:p>
          <a:p>
            <a:pPr defTabSz="2571147"/>
            <a:r>
              <a:rPr lang="en-US" sz="3600" b="1" dirty="0" smtClean="0">
                <a:solidFill>
                  <a:srgbClr val="FFFF00"/>
                </a:solidFill>
                <a:latin typeface="Trebuchet MS" pitchFamily="34" charset="0"/>
              </a:rPr>
              <a:t>Using the placeholders</a:t>
            </a:r>
          </a:p>
          <a:p>
            <a:pPr defTabSz="2571147"/>
            <a:r>
              <a:rPr lang="en-US" sz="3600" baseline="0" dirty="0" smtClean="0">
                <a:latin typeface="Trebuchet MS" pitchFamily="34" charset="0"/>
              </a:rPr>
              <a:t>To add text to this template click inside a placeholder and type in or paste your text. To move a placeholder, click on it </a:t>
            </a:r>
            <a:r>
              <a:rPr lang="en-US" sz="3600" u="sng" baseline="0" dirty="0" smtClean="0">
                <a:latin typeface="Trebuchet MS" pitchFamily="34" charset="0"/>
              </a:rPr>
              <a:t>once</a:t>
            </a:r>
            <a:r>
              <a:rPr lang="en-US" sz="3600" baseline="0" dirty="0" smtClean="0">
                <a:latin typeface="Trebuchet MS" pitchFamily="34" charset="0"/>
              </a:rPr>
              <a:t> (to select it), place your cursor on its frame and your cursor will change to this symbol:         Then, click </a:t>
            </a:r>
            <a:r>
              <a:rPr lang="en-US" sz="3600" u="sng" baseline="0" dirty="0" smtClean="0">
                <a:latin typeface="Trebuchet MS" pitchFamily="34" charset="0"/>
              </a:rPr>
              <a:t>once</a:t>
            </a:r>
            <a:r>
              <a:rPr lang="en-US" sz="3600" baseline="0" dirty="0" smtClean="0">
                <a:latin typeface="Trebuchet MS" pitchFamily="34" charset="0"/>
              </a:rPr>
              <a:t> and drag it to its new location where you can resize it as needed. Additional placeholders can be found on the left side of this template.</a:t>
            </a:r>
          </a:p>
          <a:p>
            <a:pPr defTabSz="2571147"/>
            <a:endParaRPr lang="en-US" sz="3600" b="1" baseline="0" dirty="0" smtClean="0">
              <a:solidFill>
                <a:srgbClr val="FFFF00"/>
              </a:solidFill>
              <a:latin typeface="Trebuchet MS" pitchFamily="34" charset="0"/>
            </a:endParaRPr>
          </a:p>
          <a:p>
            <a:pPr defTabSz="2571147"/>
            <a:r>
              <a:rPr lang="en-US" sz="3600" b="1" baseline="0" dirty="0" smtClean="0">
                <a:solidFill>
                  <a:srgbClr val="FFFF00"/>
                </a:solidFill>
                <a:latin typeface="Trebuchet MS" pitchFamily="34" charset="0"/>
              </a:rPr>
              <a:t>Modifying the layout</a:t>
            </a:r>
          </a:p>
          <a:p>
            <a:pPr defTabSz="2571147"/>
            <a:r>
              <a:rPr lang="en-US" sz="3600" dirty="0" smtClean="0">
                <a:latin typeface="Trebuchet MS" pitchFamily="34" charset="0"/>
              </a:rPr>
              <a:t>This template has four </a:t>
            </a:r>
            <a:r>
              <a:rPr lang="en-US" sz="3600" baseline="0" dirty="0" smtClean="0">
                <a:latin typeface="Trebuchet MS" pitchFamily="34" charset="0"/>
              </a:rPr>
              <a:t>different </a:t>
            </a:r>
          </a:p>
          <a:p>
            <a:pPr defTabSz="2571147"/>
            <a:r>
              <a:rPr lang="en-US" sz="3600" baseline="0" dirty="0" smtClean="0">
                <a:latin typeface="Trebuchet MS" pitchFamily="34" charset="0"/>
              </a:rPr>
              <a:t>column layouts.   </a:t>
            </a:r>
            <a:r>
              <a:rPr lang="en-US" sz="3600" u="sng" baseline="0" dirty="0" smtClean="0">
                <a:latin typeface="Trebuchet MS" pitchFamily="34" charset="0"/>
              </a:rPr>
              <a:t>Right-click</a:t>
            </a:r>
            <a:r>
              <a:rPr lang="en-US" sz="3600" baseline="0" dirty="0" smtClean="0">
                <a:latin typeface="Trebuchet MS" pitchFamily="34" charset="0"/>
              </a:rPr>
              <a:t> your </a:t>
            </a:r>
          </a:p>
          <a:p>
            <a:pPr defTabSz="2571147"/>
            <a:r>
              <a:rPr lang="en-US" sz="3600" baseline="0" dirty="0" smtClean="0">
                <a:latin typeface="Trebuchet MS" pitchFamily="34" charset="0"/>
              </a:rPr>
              <a:t>mouse on the background and </a:t>
            </a:r>
          </a:p>
          <a:p>
            <a:pPr defTabSz="2571147"/>
            <a:r>
              <a:rPr lang="en-US" sz="3600" baseline="0" dirty="0" smtClean="0">
                <a:latin typeface="Trebuchet MS" pitchFamily="34" charset="0"/>
              </a:rPr>
              <a:t>click on “Layout” to see the</a:t>
            </a:r>
          </a:p>
          <a:p>
            <a:pPr defTabSz="2571147"/>
            <a:r>
              <a:rPr lang="en-US" sz="3600" baseline="0" dirty="0" smtClean="0">
                <a:latin typeface="Trebuchet MS" pitchFamily="34" charset="0"/>
              </a:rPr>
              <a:t> layout options.  The columns in </a:t>
            </a:r>
          </a:p>
          <a:p>
            <a:pPr defTabSz="2571147"/>
            <a:r>
              <a:rPr lang="en-US" sz="3600" baseline="0" dirty="0" smtClean="0">
                <a:latin typeface="Trebuchet MS" pitchFamily="34" charset="0"/>
              </a:rPr>
              <a:t>the provided layouts are fixed and  cannot be moved but advanced users can modify any layout by going to VIEW and then SLIDE MASTER.</a:t>
            </a:r>
          </a:p>
          <a:p>
            <a:pPr marL="0" marR="0" indent="0" algn="l" defTabSz="2571147" rtl="0" eaLnBrk="1" fontAlgn="auto" latinLnBrk="0" hangingPunct="1">
              <a:lnSpc>
                <a:spcPct val="100000"/>
              </a:lnSpc>
              <a:spcBef>
                <a:spcPts val="0"/>
              </a:spcBef>
              <a:spcAft>
                <a:spcPts val="0"/>
              </a:spcAft>
              <a:buClrTx/>
              <a:buSzTx/>
              <a:buFontTx/>
              <a:buNone/>
              <a:tabLst/>
              <a:defRPr/>
            </a:pPr>
            <a:endParaRPr lang="en-US" sz="3600" baseline="0" dirty="0" smtClean="0">
              <a:latin typeface="Trebuchet MS" pitchFamily="34" charset="0"/>
            </a:endParaRPr>
          </a:p>
          <a:p>
            <a:pPr defTabSz="2571147"/>
            <a:r>
              <a:rPr lang="en-US" sz="3600" b="1" baseline="0" dirty="0" smtClean="0">
                <a:solidFill>
                  <a:srgbClr val="FFFF00"/>
                </a:solidFill>
                <a:latin typeface="Trebuchet MS" pitchFamily="34" charset="0"/>
              </a:rPr>
              <a:t>Importing text and graphics from external sources</a:t>
            </a:r>
          </a:p>
          <a:p>
            <a:pPr defTabSz="2571147"/>
            <a:r>
              <a:rPr lang="en-US" sz="3600" b="1" u="sng" baseline="0" dirty="0" smtClean="0">
                <a:latin typeface="Trebuchet MS" pitchFamily="34" charset="0"/>
              </a:rPr>
              <a:t>TEXT: </a:t>
            </a:r>
            <a:r>
              <a:rPr lang="en-US" sz="3600" baseline="0" dirty="0" smtClean="0">
                <a:latin typeface="Trebuchet MS" pitchFamily="34" charset="0"/>
              </a:rPr>
              <a:t>Paste or type your text into a pre-existing placeholder or drag in a new placeholder from the left side of the template. Move it anywhere as needed.</a:t>
            </a:r>
          </a:p>
          <a:p>
            <a:pPr defTabSz="2571147"/>
            <a:r>
              <a:rPr lang="en-US" sz="3600" b="1" u="sng" baseline="0" dirty="0" smtClean="0">
                <a:latin typeface="Trebuchet MS" pitchFamily="34" charset="0"/>
              </a:rPr>
              <a:t>PHOTOS: </a:t>
            </a:r>
            <a:r>
              <a:rPr lang="en-US" sz="3600" baseline="0" dirty="0" smtClean="0">
                <a:latin typeface="Trebuchet MS" pitchFamily="34" charset="0"/>
              </a:rPr>
              <a:t>Drag in a picture placeholder, size it </a:t>
            </a:r>
            <a:r>
              <a:rPr lang="en-US" sz="3600" u="sng" baseline="0" dirty="0" smtClean="0">
                <a:latin typeface="Trebuchet MS" pitchFamily="34" charset="0"/>
              </a:rPr>
              <a:t>first</a:t>
            </a:r>
            <a:r>
              <a:rPr lang="en-US" sz="3600" baseline="0" dirty="0" smtClean="0">
                <a:latin typeface="Trebuchet MS" pitchFamily="34" charset="0"/>
              </a:rPr>
              <a:t>, click in it and insert a photo from the menu.</a:t>
            </a:r>
          </a:p>
          <a:p>
            <a:pPr defTabSz="2571147"/>
            <a:r>
              <a:rPr lang="en-US" sz="3600" b="1" u="sng" baseline="0" dirty="0" smtClean="0">
                <a:latin typeface="Trebuchet MS" pitchFamily="34" charset="0"/>
              </a:rPr>
              <a:t>TABLES: </a:t>
            </a:r>
            <a:r>
              <a:rPr lang="en-US" sz="3600" baseline="0" dirty="0" smtClean="0">
                <a:latin typeface="Trebuchet MS" pitchFamily="34" charset="0"/>
              </a:rPr>
              <a:t>You can copy and paste a table from an external document onto this poster template. To adjust  the way the text fits within the cells of a table that has been pasted, </a:t>
            </a:r>
            <a:r>
              <a:rPr lang="en-US" sz="3600" u="sng" baseline="0" dirty="0" smtClean="0">
                <a:latin typeface="Trebuchet MS" pitchFamily="34" charset="0"/>
              </a:rPr>
              <a:t>right-click</a:t>
            </a:r>
            <a:r>
              <a:rPr lang="en-US" sz="3600" baseline="0" dirty="0" smtClean="0">
                <a:latin typeface="Trebuchet MS" pitchFamily="34" charset="0"/>
              </a:rPr>
              <a:t> on the table, click FORMAT SHAPE  then click on TEXT BOX and change the INTERNAL MARGIN values to 0.25</a:t>
            </a:r>
          </a:p>
          <a:p>
            <a:pPr defTabSz="2571147"/>
            <a:endParaRPr lang="en-US" sz="3600" baseline="0" dirty="0" smtClean="0">
              <a:latin typeface="Trebuchet MS" pitchFamily="34" charset="0"/>
            </a:endParaRPr>
          </a:p>
          <a:p>
            <a:pPr defTabSz="2571147"/>
            <a:r>
              <a:rPr lang="en-US" sz="3600" b="1" baseline="0" dirty="0" smtClean="0">
                <a:solidFill>
                  <a:srgbClr val="FFFF00"/>
                </a:solidFill>
                <a:latin typeface="Trebuchet MS" pitchFamily="34" charset="0"/>
              </a:rPr>
              <a:t>Modifying the color scheme</a:t>
            </a:r>
          </a:p>
          <a:p>
            <a:pPr defTabSz="2571147"/>
            <a:r>
              <a:rPr lang="en-US" sz="3600" baseline="0" dirty="0" smtClean="0">
                <a:latin typeface="Trebuchet MS" pitchFamily="34" charset="0"/>
              </a:rPr>
              <a:t>To change the color scheme of this template go to the “Design” menu and click on “Colors”. You can choose from the provide color combinations or you can create your own.</a:t>
            </a:r>
          </a:p>
          <a:p>
            <a:pPr defTabSz="2571147"/>
            <a:endParaRPr lang="en-US" sz="3600" baseline="0" dirty="0" smtClean="0">
              <a:latin typeface="Trebuchet MS" pitchFamily="34" charset="0"/>
            </a:endParaRPr>
          </a:p>
          <a:p>
            <a:pPr defTabSz="2571147"/>
            <a:endParaRPr lang="en-US" sz="3600" baseline="0" dirty="0" smtClean="0">
              <a:latin typeface="Trebuchet MS" pitchFamily="34" charset="0"/>
            </a:endParaRPr>
          </a:p>
          <a:p>
            <a:pPr defTabSz="3600037"/>
            <a:endParaRPr lang="en-US" sz="2600" baseline="0" dirty="0" smtClean="0">
              <a:latin typeface="Trebuchet MS" pitchFamily="34" charset="0"/>
            </a:endParaRPr>
          </a:p>
          <a:p>
            <a:pPr defTabSz="3600037"/>
            <a:endParaRPr lang="en-US" sz="2600" dirty="0" smtClean="0">
              <a:latin typeface="Trebuchet MS" pitchFamily="34" charset="0"/>
            </a:endParaRPr>
          </a:p>
          <a:p>
            <a:pPr algn="ctr"/>
            <a:endParaRPr lang="en-US" sz="2600" b="1" dirty="0" smtClean="0">
              <a:solidFill>
                <a:schemeClr val="bg1"/>
              </a:solidFill>
              <a:latin typeface="Trebuchet MS" pitchFamily="34" charset="0"/>
            </a:endParaRPr>
          </a:p>
          <a:p>
            <a:pPr defTabSz="3600037"/>
            <a:endParaRPr lang="en-US" sz="2600" b="1" dirty="0" smtClean="0">
              <a:solidFill>
                <a:srgbClr val="FFFF00"/>
              </a:solidFill>
              <a:latin typeface="Trebuchet MS" pitchFamily="34" charset="0"/>
            </a:endParaRPr>
          </a:p>
          <a:p>
            <a:pPr algn="ctr"/>
            <a:endParaRPr lang="en-US" sz="3600" b="1" dirty="0">
              <a:latin typeface="Trebuchet MS" pitchFamily="34" charset="0"/>
            </a:endParaRPr>
          </a:p>
        </p:txBody>
      </p:sp>
      <p:pic>
        <p:nvPicPr>
          <p:cNvPr id="31" name="Picture 2"/>
          <p:cNvPicPr>
            <a:picLocks noChangeAspect="1" noChangeArrowheads="1"/>
          </p:cNvPicPr>
          <p:nvPr/>
        </p:nvPicPr>
        <p:blipFill>
          <a:blip r:embed="rId4" cstate="print"/>
          <a:srcRect/>
          <a:stretch>
            <a:fillRect/>
          </a:stretch>
        </p:blipFill>
        <p:spPr bwMode="auto">
          <a:xfrm>
            <a:off x="27057351" y="17095782"/>
            <a:ext cx="3675683" cy="2541703"/>
          </a:xfrm>
          <a:prstGeom prst="rect">
            <a:avLst/>
          </a:prstGeom>
          <a:noFill/>
          <a:ln w="9525">
            <a:noFill/>
            <a:miter lim="800000"/>
            <a:headEnd/>
            <a:tailEnd/>
          </a:ln>
          <a:effectLst/>
        </p:spPr>
      </p:pic>
      <p:pic>
        <p:nvPicPr>
          <p:cNvPr id="32" name="Picture 2"/>
          <p:cNvPicPr>
            <a:picLocks noChangeAspect="1" noChangeArrowheads="1"/>
          </p:cNvPicPr>
          <p:nvPr/>
        </p:nvPicPr>
        <p:blipFill>
          <a:blip r:embed="rId5" cstate="print"/>
          <a:srcRect/>
          <a:stretch>
            <a:fillRect/>
          </a:stretch>
        </p:blipFill>
        <p:spPr bwMode="auto">
          <a:xfrm>
            <a:off x="29740760" y="13974008"/>
            <a:ext cx="438401" cy="382072"/>
          </a:xfrm>
          <a:prstGeom prst="rect">
            <a:avLst/>
          </a:prstGeom>
          <a:noFill/>
          <a:ln w="9525">
            <a:solidFill>
              <a:schemeClr val="tx1"/>
            </a:solidFill>
            <a:miter lim="800000"/>
            <a:headEnd/>
            <a:tailEnd/>
          </a:ln>
          <a:effectLst/>
        </p:spPr>
      </p:pic>
      <p:sp>
        <p:nvSpPr>
          <p:cNvPr id="33" name="TextBox 32"/>
          <p:cNvSpPr txBox="1"/>
          <p:nvPr/>
        </p:nvSpPr>
        <p:spPr>
          <a:xfrm>
            <a:off x="21195595" y="33123962"/>
            <a:ext cx="6729177" cy="2984215"/>
          </a:xfrm>
          <a:prstGeom prst="rect">
            <a:avLst/>
          </a:prstGeom>
          <a:noFill/>
        </p:spPr>
        <p:txBody>
          <a:bodyPr wrap="square" lIns="74996" tIns="37497" rIns="74996" bIns="37497" rtlCol="0">
            <a:spAutoFit/>
          </a:bodyPr>
          <a:lstStyle/>
          <a:p>
            <a:r>
              <a:rPr lang="en-US" sz="3900" dirty="0" smtClean="0">
                <a:solidFill>
                  <a:schemeClr val="bg1"/>
                </a:solidFill>
              </a:rPr>
              <a:t>© 2012 PosterPresentations.com</a:t>
            </a:r>
            <a:br>
              <a:rPr lang="en-US" sz="3900" dirty="0" smtClean="0">
                <a:solidFill>
                  <a:schemeClr val="bg1"/>
                </a:solidFill>
              </a:rPr>
            </a:br>
            <a:r>
              <a:rPr lang="en-US" sz="3900" dirty="0" smtClean="0">
                <a:solidFill>
                  <a:schemeClr val="bg1"/>
                </a:solidFill>
              </a:rPr>
              <a:t>    </a:t>
            </a:r>
            <a:r>
              <a:rPr lang="en-US" sz="3600" dirty="0" smtClean="0">
                <a:solidFill>
                  <a:schemeClr val="bg1"/>
                </a:solidFill>
              </a:rPr>
              <a:t>2117 Fourth Street ,</a:t>
            </a:r>
            <a:r>
              <a:rPr lang="en-US" sz="3600" baseline="0" dirty="0" smtClean="0">
                <a:solidFill>
                  <a:schemeClr val="bg1"/>
                </a:solidFill>
              </a:rPr>
              <a:t> Unit C</a:t>
            </a:r>
            <a:br>
              <a:rPr lang="en-US" sz="3600" baseline="0" dirty="0" smtClean="0">
                <a:solidFill>
                  <a:schemeClr val="bg1"/>
                </a:solidFill>
              </a:rPr>
            </a:br>
            <a:r>
              <a:rPr lang="en-US" sz="3600" baseline="0" dirty="0" smtClean="0">
                <a:solidFill>
                  <a:schemeClr val="bg1"/>
                </a:solidFill>
              </a:rPr>
              <a:t>    Berkeley CA 94710</a:t>
            </a:r>
            <a:br>
              <a:rPr lang="en-US" sz="3600" baseline="0" dirty="0" smtClean="0">
                <a:solidFill>
                  <a:schemeClr val="bg1"/>
                </a:solidFill>
              </a:rPr>
            </a:br>
            <a:r>
              <a:rPr lang="en-US" sz="3600" baseline="0" dirty="0" smtClean="0">
                <a:solidFill>
                  <a:schemeClr val="bg1"/>
                </a:solidFill>
              </a:rPr>
              <a:t>    </a:t>
            </a:r>
            <a:r>
              <a:rPr lang="en-US" sz="3600" b="1" baseline="0" dirty="0" smtClean="0">
                <a:solidFill>
                  <a:srgbClr val="FFFF00"/>
                </a:solidFill>
              </a:rPr>
              <a:t>posterpresenter@gmail.com</a:t>
            </a:r>
            <a:endParaRPr lang="en-US" sz="3900" b="1" dirty="0">
              <a:solidFill>
                <a:srgbClr val="FFFF00"/>
              </a:solidFill>
            </a:endParaRPr>
          </a:p>
        </p:txBody>
      </p:sp>
      <p:cxnSp>
        <p:nvCxnSpPr>
          <p:cNvPr id="34" name="Straight Connector 33"/>
          <p:cNvCxnSpPr/>
          <p:nvPr/>
        </p:nvCxnSpPr>
        <p:spPr>
          <a:xfrm>
            <a:off x="21033022" y="32651988"/>
            <a:ext cx="9927330" cy="3606"/>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21039134" y="5331563"/>
            <a:ext cx="9921218" cy="1758"/>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21" name="Rectangle 20"/>
          <p:cNvSpPr/>
          <p:nvPr userDrawn="1"/>
        </p:nvSpPr>
        <p:spPr>
          <a:xfrm>
            <a:off x="-9998000" y="20397267"/>
            <a:ext cx="9848657" cy="84999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74996" tIns="37497" rIns="74996" bIns="37497" rtlCol="0" anchor="ctr"/>
          <a:lstStyle/>
          <a:p>
            <a:pPr algn="ctr"/>
            <a:endParaRPr lang="en-US" dirty="0"/>
          </a:p>
        </p:txBody>
      </p:sp>
      <p:sp>
        <p:nvSpPr>
          <p:cNvPr id="24" name="Rectangle 23"/>
          <p:cNvSpPr/>
          <p:nvPr userDrawn="1"/>
        </p:nvSpPr>
        <p:spPr>
          <a:xfrm>
            <a:off x="-7480362" y="19125401"/>
            <a:ext cx="4780223" cy="84999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74996" tIns="37497" rIns="74996" bIns="37497" rtlCol="0" anchor="ctr"/>
          <a:lstStyle/>
          <a:p>
            <a:pPr algn="ctr"/>
            <a:endParaRPr lang="en-US" dirty="0"/>
          </a:p>
        </p:txBody>
      </p:sp>
    </p:spTree>
  </p:cSld>
  <p:clrMap bg1="lt1" tx1="dk1" bg2="lt2" tx2="dk2" accent1="accent1" accent2="accent2" accent3="accent3" accent4="accent4" accent5="accent5" accent6="accent6" hlink="hlink" folHlink="folHlink"/>
  <p:timing>
    <p:tnLst>
      <p:par>
        <p:cTn id="1" dur="indefinite" restart="never" nodeType="tmRoot"/>
      </p:par>
    </p:tnLst>
  </p:timing>
  <p:txStyles>
    <p:titleStyle>
      <a:lvl1pPr algn="ctr" defTabSz="3599776" rtl="0" eaLnBrk="1" latinLnBrk="0" hangingPunct="1">
        <a:spcBef>
          <a:spcPct val="0"/>
        </a:spcBef>
        <a:buNone/>
        <a:defRPr sz="7200" kern="1200">
          <a:solidFill>
            <a:schemeClr val="bg1"/>
          </a:solidFill>
          <a:latin typeface="Trebuchet MS" pitchFamily="34" charset="0"/>
          <a:ea typeface="+mj-ea"/>
          <a:cs typeface="+mj-cs"/>
        </a:defRPr>
      </a:lvl1pPr>
    </p:titleStyle>
    <p:bodyStyle>
      <a:lvl1pPr marL="1349916" indent="-1349916" algn="l" defTabSz="3599776" rtl="0" eaLnBrk="1" latinLnBrk="0" hangingPunct="1">
        <a:spcBef>
          <a:spcPct val="20000"/>
        </a:spcBef>
        <a:buFont typeface="Arial" pitchFamily="34" charset="0"/>
        <a:buChar char="•"/>
        <a:defRPr sz="12600" kern="1200">
          <a:solidFill>
            <a:schemeClr val="tx1"/>
          </a:solidFill>
          <a:latin typeface="+mn-lt"/>
          <a:ea typeface="+mn-ea"/>
          <a:cs typeface="+mn-cs"/>
        </a:defRPr>
      </a:lvl1pPr>
      <a:lvl2pPr marL="2924818" indent="-1124930" algn="l" defTabSz="3599776" rtl="0" eaLnBrk="1" latinLnBrk="0" hangingPunct="1">
        <a:spcBef>
          <a:spcPct val="20000"/>
        </a:spcBef>
        <a:buFont typeface="Arial" pitchFamily="34" charset="0"/>
        <a:buChar char="–"/>
        <a:defRPr sz="11100" kern="1200">
          <a:solidFill>
            <a:schemeClr val="tx1"/>
          </a:solidFill>
          <a:latin typeface="+mn-lt"/>
          <a:ea typeface="+mn-ea"/>
          <a:cs typeface="+mn-cs"/>
        </a:defRPr>
      </a:lvl2pPr>
      <a:lvl3pPr marL="4499721" indent="-899945" algn="l" defTabSz="3599776" rtl="0" eaLnBrk="1" latinLnBrk="0" hangingPunct="1">
        <a:spcBef>
          <a:spcPct val="20000"/>
        </a:spcBef>
        <a:buFont typeface="Arial" pitchFamily="34" charset="0"/>
        <a:buChar char="•"/>
        <a:defRPr sz="9500" kern="1200">
          <a:solidFill>
            <a:schemeClr val="tx1"/>
          </a:solidFill>
          <a:latin typeface="+mn-lt"/>
          <a:ea typeface="+mn-ea"/>
          <a:cs typeface="+mn-cs"/>
        </a:defRPr>
      </a:lvl3pPr>
      <a:lvl4pPr marL="6299609"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4pPr>
      <a:lvl5pPr marL="8099496"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5pPr>
      <a:lvl6pPr marL="9899385"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6pPr>
      <a:lvl7pPr marL="11699272"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7pPr>
      <a:lvl8pPr marL="13499161"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8pPr>
      <a:lvl9pPr marL="15299049"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9pPr>
    </p:bodyStyle>
    <p:otherStyle>
      <a:defPPr>
        <a:defRPr lang="en-US"/>
      </a:defPPr>
      <a:lvl1pPr marL="0" algn="l" defTabSz="3599776" rtl="0" eaLnBrk="1" latinLnBrk="0" hangingPunct="1">
        <a:defRPr sz="7100" kern="1200">
          <a:solidFill>
            <a:schemeClr val="tx1"/>
          </a:solidFill>
          <a:latin typeface="+mn-lt"/>
          <a:ea typeface="+mn-ea"/>
          <a:cs typeface="+mn-cs"/>
        </a:defRPr>
      </a:lvl1pPr>
      <a:lvl2pPr marL="1799889" algn="l" defTabSz="3599776" rtl="0" eaLnBrk="1" latinLnBrk="0" hangingPunct="1">
        <a:defRPr sz="7100" kern="1200">
          <a:solidFill>
            <a:schemeClr val="tx1"/>
          </a:solidFill>
          <a:latin typeface="+mn-lt"/>
          <a:ea typeface="+mn-ea"/>
          <a:cs typeface="+mn-cs"/>
        </a:defRPr>
      </a:lvl2pPr>
      <a:lvl3pPr marL="3599776" algn="l" defTabSz="3599776" rtl="0" eaLnBrk="1" latinLnBrk="0" hangingPunct="1">
        <a:defRPr sz="7100" kern="1200">
          <a:solidFill>
            <a:schemeClr val="tx1"/>
          </a:solidFill>
          <a:latin typeface="+mn-lt"/>
          <a:ea typeface="+mn-ea"/>
          <a:cs typeface="+mn-cs"/>
        </a:defRPr>
      </a:lvl3pPr>
      <a:lvl4pPr marL="5399664" algn="l" defTabSz="3599776" rtl="0" eaLnBrk="1" latinLnBrk="0" hangingPunct="1">
        <a:defRPr sz="7100" kern="1200">
          <a:solidFill>
            <a:schemeClr val="tx1"/>
          </a:solidFill>
          <a:latin typeface="+mn-lt"/>
          <a:ea typeface="+mn-ea"/>
          <a:cs typeface="+mn-cs"/>
        </a:defRPr>
      </a:lvl4pPr>
      <a:lvl5pPr marL="7199552" algn="l" defTabSz="3599776" rtl="0" eaLnBrk="1" latinLnBrk="0" hangingPunct="1">
        <a:defRPr sz="7100" kern="1200">
          <a:solidFill>
            <a:schemeClr val="tx1"/>
          </a:solidFill>
          <a:latin typeface="+mn-lt"/>
          <a:ea typeface="+mn-ea"/>
          <a:cs typeface="+mn-cs"/>
        </a:defRPr>
      </a:lvl5pPr>
      <a:lvl6pPr marL="8999441" algn="l" defTabSz="3599776" rtl="0" eaLnBrk="1" latinLnBrk="0" hangingPunct="1">
        <a:defRPr sz="7100" kern="1200">
          <a:solidFill>
            <a:schemeClr val="tx1"/>
          </a:solidFill>
          <a:latin typeface="+mn-lt"/>
          <a:ea typeface="+mn-ea"/>
          <a:cs typeface="+mn-cs"/>
        </a:defRPr>
      </a:lvl6pPr>
      <a:lvl7pPr marL="10799330" algn="l" defTabSz="3599776" rtl="0" eaLnBrk="1" latinLnBrk="0" hangingPunct="1">
        <a:defRPr sz="7100" kern="1200">
          <a:solidFill>
            <a:schemeClr val="tx1"/>
          </a:solidFill>
          <a:latin typeface="+mn-lt"/>
          <a:ea typeface="+mn-ea"/>
          <a:cs typeface="+mn-cs"/>
        </a:defRPr>
      </a:lvl7pPr>
      <a:lvl8pPr marL="12599217" algn="l" defTabSz="3599776" rtl="0" eaLnBrk="1" latinLnBrk="0" hangingPunct="1">
        <a:defRPr sz="7100" kern="1200">
          <a:solidFill>
            <a:schemeClr val="tx1"/>
          </a:solidFill>
          <a:latin typeface="+mn-lt"/>
          <a:ea typeface="+mn-ea"/>
          <a:cs typeface="+mn-cs"/>
        </a:defRPr>
      </a:lvl8pPr>
      <a:lvl9pPr marL="14399106" algn="l" defTabSz="3599776" rtl="0" eaLnBrk="1" latinLnBrk="0" hangingPunct="1">
        <a:defRPr sz="7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http://a4.sphotos.ak.fbcdn.net/hphotos-ak-snc6/189517_188460807858299_163614667009580_405143_5080843_n.jpg" TargetMode="External"/><Relationship Id="rId2" Type="http://schemas.openxmlformats.org/officeDocument/2006/relationships/image" Target="../media/image13.jpeg"/><Relationship Id="rId1" Type="http://schemas.openxmlformats.org/officeDocument/2006/relationships/slideLayout" Target="../slideLayouts/slideLayout1.xml"/><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Picture Placeholder 25"/>
          <p:cNvSpPr>
            <a:spLocks noGrp="1"/>
          </p:cNvSpPr>
          <p:nvPr>
            <p:ph type="pic" sz="quarter" idx="115"/>
          </p:nvPr>
        </p:nvSpPr>
        <p:spPr/>
      </p:sp>
      <p:sp>
        <p:nvSpPr>
          <p:cNvPr id="27" name="Picture Placeholder 26"/>
          <p:cNvSpPr>
            <a:spLocks noGrp="1"/>
          </p:cNvSpPr>
          <p:nvPr>
            <p:ph type="pic" sz="quarter" idx="126"/>
          </p:nvPr>
        </p:nvSpPr>
        <p:spPr/>
      </p:sp>
      <p:sp>
        <p:nvSpPr>
          <p:cNvPr id="28" name="Picture Placeholder 27"/>
          <p:cNvSpPr>
            <a:spLocks noGrp="1"/>
          </p:cNvSpPr>
          <p:nvPr>
            <p:ph type="pic" sz="quarter" idx="127"/>
          </p:nvPr>
        </p:nvSpPr>
        <p:spPr/>
      </p:sp>
      <p:sp>
        <p:nvSpPr>
          <p:cNvPr id="29" name="Picture Placeholder 28"/>
          <p:cNvSpPr>
            <a:spLocks noGrp="1"/>
          </p:cNvSpPr>
          <p:nvPr>
            <p:ph type="pic" sz="quarter" idx="128"/>
          </p:nvPr>
        </p:nvSpPr>
        <p:spPr/>
      </p:sp>
      <p:sp>
        <p:nvSpPr>
          <p:cNvPr id="30" name="Picture Placeholder 29"/>
          <p:cNvSpPr>
            <a:spLocks noGrp="1"/>
          </p:cNvSpPr>
          <p:nvPr>
            <p:ph type="pic" sz="quarter" idx="129"/>
          </p:nvPr>
        </p:nvSpPr>
        <p:spPr/>
      </p:sp>
      <p:sp>
        <p:nvSpPr>
          <p:cNvPr id="31" name="Picture Placeholder 30"/>
          <p:cNvSpPr>
            <a:spLocks noGrp="1"/>
          </p:cNvSpPr>
          <p:nvPr>
            <p:ph type="pic" sz="quarter" idx="130"/>
          </p:nvPr>
        </p:nvSpPr>
        <p:spPr/>
      </p:sp>
      <p:sp>
        <p:nvSpPr>
          <p:cNvPr id="32" name="Picture Placeholder 31"/>
          <p:cNvSpPr>
            <a:spLocks noGrp="1"/>
          </p:cNvSpPr>
          <p:nvPr>
            <p:ph type="pic" sz="quarter" idx="131"/>
          </p:nvPr>
        </p:nvSpPr>
        <p:spPr/>
      </p:sp>
      <p:sp>
        <p:nvSpPr>
          <p:cNvPr id="33" name="Picture Placeholder 32"/>
          <p:cNvSpPr>
            <a:spLocks noGrp="1"/>
          </p:cNvSpPr>
          <p:nvPr>
            <p:ph type="pic" sz="quarter" idx="132"/>
          </p:nvPr>
        </p:nvSpPr>
        <p:spPr/>
      </p:sp>
      <p:sp>
        <p:nvSpPr>
          <p:cNvPr id="34" name="Picture Placeholder 33"/>
          <p:cNvSpPr>
            <a:spLocks noGrp="1"/>
          </p:cNvSpPr>
          <p:nvPr>
            <p:ph type="pic" sz="quarter" idx="133"/>
          </p:nvPr>
        </p:nvSpPr>
        <p:spPr/>
      </p:sp>
      <p:sp>
        <p:nvSpPr>
          <p:cNvPr id="59" name="Picture Placeholder 34"/>
          <p:cNvSpPr>
            <a:spLocks noGrp="1"/>
          </p:cNvSpPr>
          <p:nvPr>
            <p:ph type="pic" sz="quarter" idx="134"/>
          </p:nvPr>
        </p:nvSpPr>
        <p:spPr>
          <a:xfrm>
            <a:off x="13670985" y="13374537"/>
            <a:ext cx="3046844" cy="4428129"/>
          </a:xfrm>
        </p:spPr>
      </p:sp>
      <p:sp>
        <p:nvSpPr>
          <p:cNvPr id="56" name="Picture Placeholder 34"/>
          <p:cNvSpPr>
            <a:spLocks noGrp="1"/>
          </p:cNvSpPr>
          <p:nvPr>
            <p:ph type="pic" sz="quarter" idx="134"/>
          </p:nvPr>
        </p:nvSpPr>
        <p:spPr>
          <a:xfrm>
            <a:off x="3828695" y="25981695"/>
            <a:ext cx="3046844" cy="4428129"/>
          </a:xfrm>
        </p:spPr>
      </p:sp>
      <p:sp>
        <p:nvSpPr>
          <p:cNvPr id="63" name="Text Placeholder 76"/>
          <p:cNvSpPr>
            <a:spLocks noGrp="1"/>
          </p:cNvSpPr>
          <p:nvPr>
            <p:ph type="body" sz="quarter" idx="150" hasCustomPrompt="1"/>
          </p:nvPr>
        </p:nvSpPr>
        <p:spPr>
          <a:xfrm>
            <a:off x="894895" y="3425427"/>
            <a:ext cx="18758572" cy="836177"/>
          </a:xfrm>
          <a:prstGeom prst="rect">
            <a:avLst/>
          </a:prstGeom>
        </p:spPr>
        <p:txBody>
          <a:bodyPr>
            <a:normAutofit/>
          </a:bodyPr>
          <a:lstStyle>
            <a:lvl1pPr marL="0" indent="0" algn="ctr">
              <a:buFontTx/>
              <a:buNone/>
              <a:defRPr sz="4000" baseline="0">
                <a:solidFill>
                  <a:schemeClr val="accent5">
                    <a:lumMod val="50000"/>
                  </a:schemeClr>
                </a:solidFill>
                <a:latin typeface="Times New Roman" panose="02020603050405020304" pitchFamily="18" charset="0"/>
                <a:cs typeface="Times New Roman" panose="02020603050405020304" pitchFamily="18" charset="0"/>
              </a:defRPr>
            </a:lvl1pPr>
            <a:lvl2pPr>
              <a:buFontTx/>
              <a:buNone/>
              <a:defRPr sz="7200"/>
            </a:lvl2pPr>
            <a:lvl3pPr>
              <a:buFontTx/>
              <a:buNone/>
              <a:defRPr sz="7200"/>
            </a:lvl3pPr>
            <a:lvl4pPr>
              <a:buFontTx/>
              <a:buNone/>
              <a:defRPr sz="7200"/>
            </a:lvl4pPr>
            <a:lvl5pPr>
              <a:buFontTx/>
              <a:buNone/>
              <a:defRPr sz="7200"/>
            </a:lvl5pPr>
          </a:lstStyle>
          <a:p>
            <a:pPr lvl="0"/>
            <a:r>
              <a:rPr lang="en-US" dirty="0" err="1" smtClean="0">
                <a:solidFill>
                  <a:schemeClr val="bg1"/>
                </a:solidFill>
              </a:rPr>
              <a:t>Cliquer</a:t>
            </a:r>
            <a:r>
              <a:rPr lang="en-US" dirty="0" smtClean="0">
                <a:solidFill>
                  <a:schemeClr val="bg1"/>
                </a:solidFill>
              </a:rPr>
              <a:t> </a:t>
            </a:r>
            <a:r>
              <a:rPr lang="en-US" dirty="0" err="1" smtClean="0">
                <a:solidFill>
                  <a:schemeClr val="bg1"/>
                </a:solidFill>
              </a:rPr>
              <a:t>ici</a:t>
            </a:r>
            <a:r>
              <a:rPr lang="en-US" dirty="0" smtClean="0">
                <a:solidFill>
                  <a:schemeClr val="bg1"/>
                </a:solidFill>
              </a:rPr>
              <a:t> pour </a:t>
            </a:r>
            <a:r>
              <a:rPr lang="en-US" dirty="0" err="1" smtClean="0">
                <a:solidFill>
                  <a:schemeClr val="bg1"/>
                </a:solidFill>
              </a:rPr>
              <a:t>ajouter</a:t>
            </a:r>
            <a:r>
              <a:rPr lang="en-US" dirty="0" smtClean="0">
                <a:solidFill>
                  <a:schemeClr val="bg1"/>
                </a:solidFill>
              </a:rPr>
              <a:t> les affiliations des auteurs</a:t>
            </a:r>
            <a:endParaRPr lang="en-US" dirty="0">
              <a:solidFill>
                <a:schemeClr val="bg1"/>
              </a:solidFill>
            </a:endParaRPr>
          </a:p>
        </p:txBody>
      </p:sp>
      <p:sp>
        <p:nvSpPr>
          <p:cNvPr id="65" name="Text Placeholder 76"/>
          <p:cNvSpPr>
            <a:spLocks noGrp="1"/>
          </p:cNvSpPr>
          <p:nvPr>
            <p:ph type="body" sz="quarter" idx="151" hasCustomPrompt="1"/>
          </p:nvPr>
        </p:nvSpPr>
        <p:spPr>
          <a:xfrm>
            <a:off x="894895" y="2560981"/>
            <a:ext cx="18758572" cy="852439"/>
          </a:xfrm>
          <a:prstGeom prst="rect">
            <a:avLst/>
          </a:prstGeom>
        </p:spPr>
        <p:txBody>
          <a:bodyPr anchor="t" anchorCtr="1">
            <a:normAutofit/>
          </a:bodyPr>
          <a:lstStyle>
            <a:lvl1pPr marL="0" indent="0" algn="ctr">
              <a:buFontTx/>
              <a:buNone/>
              <a:defRPr sz="6000" b="1">
                <a:solidFill>
                  <a:schemeClr val="accent5">
                    <a:lumMod val="50000"/>
                  </a:schemeClr>
                </a:solidFill>
                <a:latin typeface="Times New Roman" panose="02020603050405020304" pitchFamily="18" charset="0"/>
                <a:cs typeface="Times New Roman" panose="02020603050405020304" pitchFamily="18" charset="0"/>
              </a:defRPr>
            </a:lvl1pPr>
            <a:lvl2pPr>
              <a:buFontTx/>
              <a:buNone/>
              <a:defRPr sz="7200"/>
            </a:lvl2pPr>
            <a:lvl3pPr>
              <a:buFontTx/>
              <a:buNone/>
              <a:defRPr sz="7200"/>
            </a:lvl3pPr>
            <a:lvl4pPr>
              <a:buFontTx/>
              <a:buNone/>
              <a:defRPr sz="7200"/>
            </a:lvl4pPr>
            <a:lvl5pPr>
              <a:buFontTx/>
              <a:buNone/>
              <a:defRPr sz="7200"/>
            </a:lvl5pPr>
          </a:lstStyle>
          <a:p>
            <a:pPr lvl="0"/>
            <a:r>
              <a:rPr lang="en-US" sz="4000" dirty="0" err="1" smtClean="0">
                <a:solidFill>
                  <a:schemeClr val="bg1"/>
                </a:solidFill>
              </a:rPr>
              <a:t>Cliquer</a:t>
            </a:r>
            <a:r>
              <a:rPr lang="en-US" sz="4000" dirty="0" smtClean="0">
                <a:solidFill>
                  <a:schemeClr val="bg1"/>
                </a:solidFill>
              </a:rPr>
              <a:t> </a:t>
            </a:r>
            <a:r>
              <a:rPr lang="en-US" sz="4000" dirty="0" err="1" smtClean="0">
                <a:solidFill>
                  <a:schemeClr val="bg1"/>
                </a:solidFill>
              </a:rPr>
              <a:t>ici</a:t>
            </a:r>
            <a:r>
              <a:rPr lang="en-US" sz="4000" dirty="0" smtClean="0">
                <a:solidFill>
                  <a:schemeClr val="bg1"/>
                </a:solidFill>
              </a:rPr>
              <a:t> pour </a:t>
            </a:r>
            <a:r>
              <a:rPr lang="en-US" sz="4000" dirty="0" err="1" smtClean="0">
                <a:solidFill>
                  <a:schemeClr val="bg1"/>
                </a:solidFill>
              </a:rPr>
              <a:t>ajouter</a:t>
            </a:r>
            <a:r>
              <a:rPr lang="en-US" sz="4000" dirty="0" smtClean="0">
                <a:solidFill>
                  <a:schemeClr val="bg1"/>
                </a:solidFill>
              </a:rPr>
              <a:t> les auteurs</a:t>
            </a:r>
            <a:endParaRPr lang="en-US" sz="4000" dirty="0">
              <a:solidFill>
                <a:schemeClr val="bg1"/>
              </a:solidFill>
            </a:endParaRPr>
          </a:p>
        </p:txBody>
      </p:sp>
      <p:sp>
        <p:nvSpPr>
          <p:cNvPr id="66" name="Text Placeholder 76"/>
          <p:cNvSpPr>
            <a:spLocks noGrp="1"/>
          </p:cNvSpPr>
          <p:nvPr>
            <p:ph type="body" sz="quarter" idx="153" hasCustomPrompt="1"/>
          </p:nvPr>
        </p:nvSpPr>
        <p:spPr>
          <a:xfrm>
            <a:off x="894895" y="1779268"/>
            <a:ext cx="18758572" cy="857016"/>
          </a:xfrm>
          <a:prstGeom prst="rect">
            <a:avLst/>
          </a:prstGeom>
        </p:spPr>
        <p:txBody>
          <a:bodyPr anchor="t" anchorCtr="1">
            <a:normAutofit/>
          </a:bodyPr>
          <a:lstStyle>
            <a:lvl1pPr marL="0" indent="0" algn="ctr">
              <a:buFontTx/>
              <a:buNone/>
              <a:defRPr sz="8000" b="1">
                <a:solidFill>
                  <a:schemeClr val="accent5">
                    <a:lumMod val="50000"/>
                  </a:schemeClr>
                </a:solidFill>
                <a:latin typeface="Times New Roman" panose="02020603050405020304" pitchFamily="18" charset="0"/>
                <a:cs typeface="Times New Roman" panose="02020603050405020304" pitchFamily="18" charset="0"/>
              </a:defRPr>
            </a:lvl1pPr>
            <a:lvl2pPr>
              <a:buFontTx/>
              <a:buNone/>
              <a:defRPr sz="7200"/>
            </a:lvl2pPr>
            <a:lvl3pPr>
              <a:buFontTx/>
              <a:buNone/>
              <a:defRPr sz="7200"/>
            </a:lvl3pPr>
            <a:lvl4pPr>
              <a:buFontTx/>
              <a:buNone/>
              <a:defRPr sz="7200"/>
            </a:lvl4pPr>
            <a:lvl5pPr>
              <a:buFontTx/>
              <a:buNone/>
              <a:defRPr sz="7200"/>
            </a:lvl5pPr>
          </a:lstStyle>
          <a:p>
            <a:pPr lvl="0"/>
            <a:r>
              <a:rPr lang="en-US" sz="4000" dirty="0" err="1" smtClean="0">
                <a:solidFill>
                  <a:schemeClr val="bg1"/>
                </a:solidFill>
              </a:rPr>
              <a:t>Cliquer</a:t>
            </a:r>
            <a:r>
              <a:rPr lang="en-US" sz="4000" dirty="0" smtClean="0">
                <a:solidFill>
                  <a:schemeClr val="bg1"/>
                </a:solidFill>
              </a:rPr>
              <a:t> </a:t>
            </a:r>
            <a:r>
              <a:rPr lang="en-US" sz="4000" dirty="0" err="1" smtClean="0">
                <a:solidFill>
                  <a:schemeClr val="bg1"/>
                </a:solidFill>
              </a:rPr>
              <a:t>ici</a:t>
            </a:r>
            <a:r>
              <a:rPr lang="en-US" sz="4000" dirty="0" smtClean="0">
                <a:solidFill>
                  <a:schemeClr val="bg1"/>
                </a:solidFill>
              </a:rPr>
              <a:t> pour </a:t>
            </a:r>
            <a:r>
              <a:rPr lang="en-US" sz="4000" dirty="0" err="1" smtClean="0">
                <a:solidFill>
                  <a:schemeClr val="bg1"/>
                </a:solidFill>
              </a:rPr>
              <a:t>ajouter</a:t>
            </a:r>
            <a:r>
              <a:rPr lang="en-US" sz="4000" dirty="0" smtClean="0">
                <a:solidFill>
                  <a:schemeClr val="bg1"/>
                </a:solidFill>
              </a:rPr>
              <a:t> le </a:t>
            </a:r>
            <a:r>
              <a:rPr lang="en-US" sz="4000" dirty="0" err="1" smtClean="0">
                <a:solidFill>
                  <a:schemeClr val="bg1"/>
                </a:solidFill>
              </a:rPr>
              <a:t>titre</a:t>
            </a:r>
            <a:endParaRPr lang="en-US" sz="4000" dirty="0">
              <a:solidFill>
                <a:schemeClr val="bg1"/>
              </a:solidFill>
            </a:endParaRPr>
          </a:p>
        </p:txBody>
      </p:sp>
      <p:pic>
        <p:nvPicPr>
          <p:cNvPr id="67" name="Picture 5" descr="http://a4.sphotos.ak.fbcdn.net/hphotos-ak-snc6/189517_188460807858299_163614667009580_405143_5080843_n.jpg"/>
          <p:cNvPicPr>
            <a:picLocks noChangeAspect="1" noChangeArrowheads="1"/>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582040" y="590739"/>
            <a:ext cx="1991681" cy="1598702"/>
          </a:xfrm>
          <a:prstGeom prst="rect">
            <a:avLst/>
          </a:prstGeom>
          <a:noFill/>
          <a:ln w="12700">
            <a:solidFill>
              <a:schemeClr val="tx1"/>
            </a:solidFill>
            <a:miter lim="800000"/>
            <a:headEnd/>
            <a:tailEnd/>
          </a:ln>
          <a:effectLst>
            <a:outerShdw dist="107763" dir="8100000" algn="ctr" rotWithShape="0">
              <a:srgbClr val="808080">
                <a:alpha val="50000"/>
              </a:srgbClr>
            </a:outerShdw>
          </a:effectLst>
          <a:extLst>
            <a:ext uri="{909E8E84-426E-40DD-AFC4-6F175D3DCCD1}">
              <a14:hiddenFill xmlns:a14="http://schemas.microsoft.com/office/drawing/2010/main">
                <a:solidFill>
                  <a:srgbClr val="FFFFFF"/>
                </a:solidFill>
              </a14:hiddenFill>
            </a:ext>
          </a:extLst>
        </p:spPr>
      </p:pic>
      <p:pic>
        <p:nvPicPr>
          <p:cNvPr id="68" name="Image 2" descr="logo de la faculté"/>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133336" y="500063"/>
            <a:ext cx="2125004" cy="1712268"/>
          </a:xfrm>
          <a:prstGeom prst="rect">
            <a:avLst/>
          </a:prstGeom>
          <a:noFill/>
          <a:ln w="12700">
            <a:solidFill>
              <a:schemeClr val="tx1"/>
            </a:solidFill>
            <a:miter lim="800000"/>
            <a:headEnd/>
            <a:tailEnd/>
          </a:ln>
          <a:effectLst>
            <a:outerShdw dist="107763" dir="2700000" algn="ctr" rotWithShape="0">
              <a:srgbClr val="808080">
                <a:alpha val="50000"/>
              </a:srgbClr>
            </a:outerShdw>
          </a:effectLst>
          <a:extLst>
            <a:ext uri="{909E8E84-426E-40DD-AFC4-6F175D3DCCD1}">
              <a14:hiddenFill xmlns:a14="http://schemas.microsoft.com/office/drawing/2010/main">
                <a:solidFill>
                  <a:srgbClr val="FFFFFF"/>
                </a:solidFill>
              </a14:hiddenFill>
            </a:ext>
          </a:extLst>
        </p:spPr>
      </p:pic>
      <p:sp>
        <p:nvSpPr>
          <p:cNvPr id="69" name="Rectangle 68"/>
          <p:cNvSpPr/>
          <p:nvPr/>
        </p:nvSpPr>
        <p:spPr>
          <a:xfrm>
            <a:off x="2436812" y="78361"/>
            <a:ext cx="15674738" cy="1754326"/>
          </a:xfrm>
          <a:prstGeom prst="rect">
            <a:avLst/>
          </a:prstGeom>
        </p:spPr>
        <p:txBody>
          <a:bodyPr wrap="square">
            <a:spAutoFit/>
          </a:bodyPr>
          <a:lstStyle/>
          <a:p>
            <a:pPr algn="ctr"/>
            <a:r>
              <a:rPr lang="en-US" sz="5400" b="1" dirty="0" err="1">
                <a:solidFill>
                  <a:srgbClr val="FFFF00"/>
                </a:solidFill>
                <a:latin typeface="Times New Roman" panose="02020603050405020304" pitchFamily="18" charset="0"/>
                <a:cs typeface="Times New Roman" panose="02020603050405020304" pitchFamily="18" charset="0"/>
              </a:rPr>
              <a:t>Université</a:t>
            </a:r>
            <a:r>
              <a:rPr lang="en-US" sz="5400" b="1" dirty="0">
                <a:solidFill>
                  <a:srgbClr val="FFFF00"/>
                </a:solidFill>
                <a:latin typeface="Times New Roman" panose="02020603050405020304" pitchFamily="18" charset="0"/>
                <a:cs typeface="Times New Roman" panose="02020603050405020304" pitchFamily="18" charset="0"/>
              </a:rPr>
              <a:t> </a:t>
            </a:r>
            <a:r>
              <a:rPr lang="en-US" sz="5400" b="1" dirty="0" err="1">
                <a:solidFill>
                  <a:srgbClr val="FFFF00"/>
                </a:solidFill>
                <a:latin typeface="Times New Roman" panose="02020603050405020304" pitchFamily="18" charset="0"/>
                <a:cs typeface="Times New Roman" panose="02020603050405020304" pitchFamily="18" charset="0"/>
              </a:rPr>
              <a:t>Ziane</a:t>
            </a:r>
            <a:r>
              <a:rPr lang="en-US" sz="5400" b="1" dirty="0">
                <a:solidFill>
                  <a:srgbClr val="FFFF00"/>
                </a:solidFill>
                <a:latin typeface="Times New Roman" panose="02020603050405020304" pitchFamily="18" charset="0"/>
                <a:cs typeface="Times New Roman" panose="02020603050405020304" pitchFamily="18" charset="0"/>
              </a:rPr>
              <a:t> </a:t>
            </a:r>
            <a:r>
              <a:rPr lang="en-US" sz="5400" b="1" dirty="0" err="1">
                <a:solidFill>
                  <a:srgbClr val="FFFF00"/>
                </a:solidFill>
                <a:latin typeface="Times New Roman" panose="02020603050405020304" pitchFamily="18" charset="0"/>
                <a:cs typeface="Times New Roman" panose="02020603050405020304" pitchFamily="18" charset="0"/>
              </a:rPr>
              <a:t>Achour-Jelfa</a:t>
            </a:r>
            <a:endParaRPr lang="en-US" sz="5400" b="1" dirty="0">
              <a:solidFill>
                <a:srgbClr val="FFFF00"/>
              </a:solidFill>
              <a:latin typeface="Times New Roman" panose="02020603050405020304" pitchFamily="18" charset="0"/>
              <a:cs typeface="Times New Roman" panose="02020603050405020304" pitchFamily="18" charset="0"/>
            </a:endParaRPr>
          </a:p>
          <a:p>
            <a:pPr algn="ctr"/>
            <a:r>
              <a:rPr lang="en-US" sz="5400" b="1" dirty="0" err="1">
                <a:solidFill>
                  <a:srgbClr val="FFFF00"/>
                </a:solidFill>
                <a:latin typeface="Times New Roman" panose="02020603050405020304" pitchFamily="18" charset="0"/>
                <a:cs typeface="Times New Roman" panose="02020603050405020304" pitchFamily="18" charset="0"/>
              </a:rPr>
              <a:t>Faculté</a:t>
            </a:r>
            <a:r>
              <a:rPr lang="en-US" sz="5400" b="1" dirty="0">
                <a:solidFill>
                  <a:srgbClr val="FFFF00"/>
                </a:solidFill>
                <a:latin typeface="Times New Roman" panose="02020603050405020304" pitchFamily="18" charset="0"/>
                <a:cs typeface="Times New Roman" panose="02020603050405020304" pitchFamily="18" charset="0"/>
              </a:rPr>
              <a:t> des Sciences de la Nature et de la Vie</a:t>
            </a:r>
          </a:p>
        </p:txBody>
      </p:sp>
      <p:sp>
        <p:nvSpPr>
          <p:cNvPr id="70" name="Text Placeholder 5"/>
          <p:cNvSpPr>
            <a:spLocks noGrp="1"/>
          </p:cNvSpPr>
          <p:nvPr>
            <p:ph type="body" sz="quarter" idx="11" hasCustomPrompt="1"/>
          </p:nvPr>
        </p:nvSpPr>
        <p:spPr>
          <a:xfrm>
            <a:off x="519138" y="5910308"/>
            <a:ext cx="8095473" cy="659288"/>
          </a:xfrm>
          <a:prstGeom prst="rect">
            <a:avLst/>
          </a:prstGeom>
          <a:noFill/>
        </p:spPr>
        <p:txBody>
          <a:bodyPr wrap="square" lIns="74996" tIns="74996" rIns="74996" bIns="74996" anchor="ctr" anchorCtr="0">
            <a:spAutoFit/>
          </a:bodyPr>
          <a:lstStyle>
            <a:lvl1pPr marL="0" indent="0" algn="ctr">
              <a:buNone/>
              <a:defRPr sz="3300" b="1" u="sng" baseline="0">
                <a:solidFill>
                  <a:schemeClr val="accent5">
                    <a:lumMod val="50000"/>
                  </a:schemeClr>
                </a:solidFill>
              </a:defRPr>
            </a:lvl1pPr>
          </a:lstStyle>
          <a:p>
            <a:pPr lvl="0"/>
            <a:r>
              <a:rPr lang="en-US" dirty="0" err="1" smtClean="0"/>
              <a:t>Cliquer</a:t>
            </a:r>
            <a:r>
              <a:rPr lang="en-US" dirty="0" smtClean="0"/>
              <a:t> </a:t>
            </a:r>
            <a:r>
              <a:rPr lang="en-US" dirty="0" err="1" smtClean="0"/>
              <a:t>ici</a:t>
            </a:r>
            <a:r>
              <a:rPr lang="en-US" dirty="0" smtClean="0"/>
              <a:t> pour </a:t>
            </a:r>
            <a:r>
              <a:rPr lang="en-US" dirty="0" err="1" smtClean="0"/>
              <a:t>ajouter</a:t>
            </a:r>
            <a:r>
              <a:rPr lang="en-US" dirty="0" smtClean="0"/>
              <a:t> un </a:t>
            </a:r>
            <a:r>
              <a:rPr lang="en-US" dirty="0" err="1" smtClean="0"/>
              <a:t>titre</a:t>
            </a:r>
            <a:endParaRPr lang="en-US" dirty="0"/>
          </a:p>
        </p:txBody>
      </p:sp>
      <p:sp>
        <p:nvSpPr>
          <p:cNvPr id="71" name="Text Placeholder 3"/>
          <p:cNvSpPr>
            <a:spLocks noGrp="1"/>
          </p:cNvSpPr>
          <p:nvPr>
            <p:ph type="body" sz="quarter" idx="10" hasCustomPrompt="1"/>
          </p:nvPr>
        </p:nvSpPr>
        <p:spPr>
          <a:xfrm>
            <a:off x="519138" y="6425827"/>
            <a:ext cx="9755043" cy="747972"/>
          </a:xfrm>
          <a:prstGeom prst="rect">
            <a:avLst/>
          </a:prstGeom>
        </p:spPr>
        <p:txBody>
          <a:bodyPr wrap="square" lIns="187489" tIns="187489" rIns="187489" bIns="187489">
            <a:spAutoFit/>
          </a:bodyPr>
          <a:lstStyle>
            <a:lvl1pPr marL="0" indent="0">
              <a:buNone/>
              <a:defRPr sz="2400">
                <a:solidFill>
                  <a:schemeClr val="accent5">
                    <a:lumMod val="50000"/>
                  </a:schemeClr>
                </a:solidFill>
                <a:latin typeface="Times New Roman" panose="02020603050405020304" pitchFamily="18" charset="0"/>
                <a:cs typeface="Times New Roman" panose="02020603050405020304" pitchFamily="18"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en-US" dirty="0" err="1" smtClean="0"/>
              <a:t>Coller</a:t>
            </a:r>
            <a:r>
              <a:rPr lang="en-US" dirty="0" smtClean="0"/>
              <a:t> le </a:t>
            </a:r>
            <a:r>
              <a:rPr lang="en-US" dirty="0" err="1" smtClean="0"/>
              <a:t>texte</a:t>
            </a:r>
            <a:r>
              <a:rPr lang="en-US" dirty="0" smtClean="0"/>
              <a:t> </a:t>
            </a:r>
            <a:r>
              <a:rPr lang="en-US" dirty="0" err="1" smtClean="0"/>
              <a:t>ici</a:t>
            </a:r>
            <a:endParaRPr lang="en-US" dirty="0"/>
          </a:p>
        </p:txBody>
      </p:sp>
      <p:sp>
        <p:nvSpPr>
          <p:cNvPr id="72" name="Text Placeholder 5"/>
          <p:cNvSpPr>
            <a:spLocks noGrp="1"/>
          </p:cNvSpPr>
          <p:nvPr>
            <p:ph type="body" sz="quarter" idx="11" hasCustomPrompt="1"/>
          </p:nvPr>
        </p:nvSpPr>
        <p:spPr>
          <a:xfrm>
            <a:off x="10426581" y="5868205"/>
            <a:ext cx="8095473" cy="659288"/>
          </a:xfrm>
          <a:prstGeom prst="rect">
            <a:avLst/>
          </a:prstGeom>
          <a:noFill/>
        </p:spPr>
        <p:txBody>
          <a:bodyPr wrap="square" lIns="74996" tIns="74996" rIns="74996" bIns="74996" anchor="ctr" anchorCtr="0">
            <a:spAutoFit/>
          </a:bodyPr>
          <a:lstStyle>
            <a:lvl1pPr marL="0" indent="0" algn="ctr">
              <a:buNone/>
              <a:defRPr sz="3300" b="1" u="sng" baseline="0">
                <a:solidFill>
                  <a:schemeClr val="accent5">
                    <a:lumMod val="50000"/>
                  </a:schemeClr>
                </a:solidFill>
              </a:defRPr>
            </a:lvl1pPr>
          </a:lstStyle>
          <a:p>
            <a:pPr lvl="0"/>
            <a:r>
              <a:rPr lang="en-US" dirty="0" err="1" smtClean="0"/>
              <a:t>Cliquer</a:t>
            </a:r>
            <a:r>
              <a:rPr lang="en-US" dirty="0" smtClean="0"/>
              <a:t> </a:t>
            </a:r>
            <a:r>
              <a:rPr lang="en-US" dirty="0" err="1" smtClean="0"/>
              <a:t>ici</a:t>
            </a:r>
            <a:r>
              <a:rPr lang="en-US" dirty="0" smtClean="0"/>
              <a:t> pour </a:t>
            </a:r>
            <a:r>
              <a:rPr lang="en-US" dirty="0" err="1" smtClean="0"/>
              <a:t>ajouter</a:t>
            </a:r>
            <a:r>
              <a:rPr lang="en-US" dirty="0" smtClean="0"/>
              <a:t> un </a:t>
            </a:r>
            <a:r>
              <a:rPr lang="en-US" dirty="0" err="1" smtClean="0"/>
              <a:t>titre</a:t>
            </a:r>
            <a:endParaRPr lang="en-US" dirty="0"/>
          </a:p>
        </p:txBody>
      </p:sp>
      <p:sp>
        <p:nvSpPr>
          <p:cNvPr id="73" name="Text Placeholder 3"/>
          <p:cNvSpPr>
            <a:spLocks noGrp="1"/>
          </p:cNvSpPr>
          <p:nvPr>
            <p:ph type="body" sz="quarter" idx="10" hasCustomPrompt="1"/>
          </p:nvPr>
        </p:nvSpPr>
        <p:spPr>
          <a:xfrm>
            <a:off x="10426581" y="6383724"/>
            <a:ext cx="9755043" cy="747972"/>
          </a:xfrm>
          <a:prstGeom prst="rect">
            <a:avLst/>
          </a:prstGeom>
        </p:spPr>
        <p:txBody>
          <a:bodyPr wrap="square" lIns="187489" tIns="187489" rIns="187489" bIns="187489">
            <a:spAutoFit/>
          </a:bodyPr>
          <a:lstStyle>
            <a:lvl1pPr marL="0" indent="0">
              <a:buNone/>
              <a:defRPr sz="2400">
                <a:solidFill>
                  <a:schemeClr val="accent5">
                    <a:lumMod val="50000"/>
                  </a:schemeClr>
                </a:solidFill>
                <a:latin typeface="Times New Roman" panose="02020603050405020304" pitchFamily="18" charset="0"/>
                <a:cs typeface="Times New Roman" panose="02020603050405020304" pitchFamily="18"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en-US" dirty="0" err="1" smtClean="0"/>
              <a:t>Coller</a:t>
            </a:r>
            <a:r>
              <a:rPr lang="en-US" dirty="0" smtClean="0"/>
              <a:t> le </a:t>
            </a:r>
            <a:r>
              <a:rPr lang="en-US" dirty="0" err="1" smtClean="0"/>
              <a:t>texte</a:t>
            </a:r>
            <a:r>
              <a:rPr lang="en-US" dirty="0" smtClean="0"/>
              <a:t> </a:t>
            </a:r>
            <a:r>
              <a:rPr lang="en-US" dirty="0" err="1" smtClean="0"/>
              <a:t>ici</a:t>
            </a:r>
            <a:endParaRPr lang="en-US" dirty="0"/>
          </a:p>
        </p:txBody>
      </p:sp>
      <p:sp>
        <p:nvSpPr>
          <p:cNvPr id="76" name="Text Placeholder 5"/>
          <p:cNvSpPr>
            <a:spLocks noGrp="1"/>
          </p:cNvSpPr>
          <p:nvPr>
            <p:ph type="body" sz="quarter" idx="11" hasCustomPrompt="1"/>
          </p:nvPr>
        </p:nvSpPr>
        <p:spPr>
          <a:xfrm>
            <a:off x="512614" y="11542920"/>
            <a:ext cx="8095473" cy="659288"/>
          </a:xfrm>
          <a:prstGeom prst="rect">
            <a:avLst/>
          </a:prstGeom>
          <a:noFill/>
        </p:spPr>
        <p:txBody>
          <a:bodyPr wrap="square" lIns="74996" tIns="74996" rIns="74996" bIns="74996" anchor="ctr" anchorCtr="0">
            <a:spAutoFit/>
          </a:bodyPr>
          <a:lstStyle>
            <a:lvl1pPr marL="0" indent="0" algn="ctr">
              <a:buNone/>
              <a:defRPr sz="3300" b="1" u="sng" baseline="0">
                <a:solidFill>
                  <a:schemeClr val="accent5">
                    <a:lumMod val="50000"/>
                  </a:schemeClr>
                </a:solidFill>
              </a:defRPr>
            </a:lvl1pPr>
          </a:lstStyle>
          <a:p>
            <a:pPr lvl="0"/>
            <a:r>
              <a:rPr lang="en-US" dirty="0" err="1" smtClean="0"/>
              <a:t>Cliquer</a:t>
            </a:r>
            <a:r>
              <a:rPr lang="en-US" dirty="0" smtClean="0"/>
              <a:t> </a:t>
            </a:r>
            <a:r>
              <a:rPr lang="en-US" dirty="0" err="1" smtClean="0"/>
              <a:t>ici</a:t>
            </a:r>
            <a:r>
              <a:rPr lang="en-US" dirty="0" smtClean="0"/>
              <a:t> pour </a:t>
            </a:r>
            <a:r>
              <a:rPr lang="en-US" dirty="0" err="1" smtClean="0"/>
              <a:t>ajouter</a:t>
            </a:r>
            <a:r>
              <a:rPr lang="en-US" dirty="0" smtClean="0"/>
              <a:t> un </a:t>
            </a:r>
            <a:r>
              <a:rPr lang="en-US" dirty="0" err="1" smtClean="0"/>
              <a:t>titre</a:t>
            </a:r>
            <a:endParaRPr lang="en-US" dirty="0"/>
          </a:p>
        </p:txBody>
      </p:sp>
      <p:sp>
        <p:nvSpPr>
          <p:cNvPr id="77" name="Text Placeholder 3"/>
          <p:cNvSpPr>
            <a:spLocks noGrp="1"/>
          </p:cNvSpPr>
          <p:nvPr>
            <p:ph type="body" sz="quarter" idx="10" hasCustomPrompt="1"/>
          </p:nvPr>
        </p:nvSpPr>
        <p:spPr>
          <a:xfrm>
            <a:off x="512614" y="12058439"/>
            <a:ext cx="9755043" cy="747972"/>
          </a:xfrm>
          <a:prstGeom prst="rect">
            <a:avLst/>
          </a:prstGeom>
        </p:spPr>
        <p:txBody>
          <a:bodyPr wrap="square" lIns="187489" tIns="187489" rIns="187489" bIns="187489">
            <a:spAutoFit/>
          </a:bodyPr>
          <a:lstStyle>
            <a:lvl1pPr marL="0" indent="0">
              <a:buNone/>
              <a:defRPr sz="2400">
                <a:solidFill>
                  <a:schemeClr val="accent5">
                    <a:lumMod val="50000"/>
                  </a:schemeClr>
                </a:solidFill>
                <a:latin typeface="Times New Roman" panose="02020603050405020304" pitchFamily="18" charset="0"/>
                <a:cs typeface="Times New Roman" panose="02020603050405020304" pitchFamily="18"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en-US" dirty="0" err="1" smtClean="0"/>
              <a:t>Coller</a:t>
            </a:r>
            <a:r>
              <a:rPr lang="en-US" dirty="0" smtClean="0"/>
              <a:t> le </a:t>
            </a:r>
            <a:r>
              <a:rPr lang="en-US" dirty="0" err="1" smtClean="0"/>
              <a:t>texte</a:t>
            </a:r>
            <a:r>
              <a:rPr lang="en-US" dirty="0" smtClean="0"/>
              <a:t> </a:t>
            </a:r>
            <a:r>
              <a:rPr lang="en-US" dirty="0" err="1" smtClean="0"/>
              <a:t>ici</a:t>
            </a:r>
            <a:endParaRPr lang="en-US" dirty="0"/>
          </a:p>
        </p:txBody>
      </p:sp>
      <p:sp>
        <p:nvSpPr>
          <p:cNvPr id="79" name="Text Placeholder 5"/>
          <p:cNvSpPr>
            <a:spLocks noGrp="1"/>
          </p:cNvSpPr>
          <p:nvPr>
            <p:ph type="body" sz="quarter" idx="11" hasCustomPrompt="1"/>
          </p:nvPr>
        </p:nvSpPr>
        <p:spPr>
          <a:xfrm>
            <a:off x="519138" y="17233276"/>
            <a:ext cx="8095473" cy="659288"/>
          </a:xfrm>
          <a:prstGeom prst="rect">
            <a:avLst/>
          </a:prstGeom>
          <a:noFill/>
        </p:spPr>
        <p:txBody>
          <a:bodyPr wrap="square" lIns="74996" tIns="74996" rIns="74996" bIns="74996" anchor="ctr" anchorCtr="0">
            <a:spAutoFit/>
          </a:bodyPr>
          <a:lstStyle>
            <a:lvl1pPr marL="0" indent="0" algn="ctr">
              <a:buNone/>
              <a:defRPr sz="3300" b="1" u="sng" baseline="0">
                <a:solidFill>
                  <a:schemeClr val="accent5">
                    <a:lumMod val="50000"/>
                  </a:schemeClr>
                </a:solidFill>
              </a:defRPr>
            </a:lvl1pPr>
          </a:lstStyle>
          <a:p>
            <a:pPr lvl="0"/>
            <a:r>
              <a:rPr lang="en-US" dirty="0" err="1" smtClean="0"/>
              <a:t>Cliquer</a:t>
            </a:r>
            <a:r>
              <a:rPr lang="en-US" dirty="0" smtClean="0"/>
              <a:t> </a:t>
            </a:r>
            <a:r>
              <a:rPr lang="en-US" dirty="0" err="1" smtClean="0"/>
              <a:t>ici</a:t>
            </a:r>
            <a:r>
              <a:rPr lang="en-US" dirty="0" smtClean="0"/>
              <a:t> pour </a:t>
            </a:r>
            <a:r>
              <a:rPr lang="en-US" dirty="0" err="1" smtClean="0"/>
              <a:t>ajouter</a:t>
            </a:r>
            <a:r>
              <a:rPr lang="en-US" dirty="0" smtClean="0"/>
              <a:t> un </a:t>
            </a:r>
            <a:r>
              <a:rPr lang="en-US" dirty="0" err="1" smtClean="0"/>
              <a:t>titre</a:t>
            </a:r>
            <a:endParaRPr lang="en-US" dirty="0"/>
          </a:p>
        </p:txBody>
      </p:sp>
      <p:sp>
        <p:nvSpPr>
          <p:cNvPr id="80" name="Text Placeholder 3"/>
          <p:cNvSpPr>
            <a:spLocks noGrp="1"/>
          </p:cNvSpPr>
          <p:nvPr>
            <p:ph type="body" sz="quarter" idx="10" hasCustomPrompt="1"/>
          </p:nvPr>
        </p:nvSpPr>
        <p:spPr>
          <a:xfrm>
            <a:off x="519138" y="17748795"/>
            <a:ext cx="9755043" cy="747972"/>
          </a:xfrm>
          <a:prstGeom prst="rect">
            <a:avLst/>
          </a:prstGeom>
        </p:spPr>
        <p:txBody>
          <a:bodyPr wrap="square" lIns="187489" tIns="187489" rIns="187489" bIns="187489">
            <a:spAutoFit/>
          </a:bodyPr>
          <a:lstStyle>
            <a:lvl1pPr marL="0" indent="0">
              <a:buNone/>
              <a:defRPr sz="2400">
                <a:solidFill>
                  <a:schemeClr val="accent5">
                    <a:lumMod val="50000"/>
                  </a:schemeClr>
                </a:solidFill>
                <a:latin typeface="Times New Roman" panose="02020603050405020304" pitchFamily="18" charset="0"/>
                <a:cs typeface="Times New Roman" panose="02020603050405020304" pitchFamily="18"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en-US" dirty="0" err="1" smtClean="0"/>
              <a:t>Coller</a:t>
            </a:r>
            <a:r>
              <a:rPr lang="en-US" dirty="0" smtClean="0"/>
              <a:t> le </a:t>
            </a:r>
            <a:r>
              <a:rPr lang="en-US" dirty="0" err="1" smtClean="0"/>
              <a:t>texte</a:t>
            </a:r>
            <a:r>
              <a:rPr lang="en-US" dirty="0" smtClean="0"/>
              <a:t> </a:t>
            </a:r>
            <a:r>
              <a:rPr lang="en-US" dirty="0" err="1" smtClean="0"/>
              <a:t>ici</a:t>
            </a:r>
            <a:endParaRPr lang="en-US" dirty="0"/>
          </a:p>
        </p:txBody>
      </p:sp>
      <p:sp>
        <p:nvSpPr>
          <p:cNvPr id="81" name="Text Placeholder 5"/>
          <p:cNvSpPr>
            <a:spLocks noGrp="1"/>
          </p:cNvSpPr>
          <p:nvPr>
            <p:ph type="body" sz="quarter" idx="11" hasCustomPrompt="1"/>
          </p:nvPr>
        </p:nvSpPr>
        <p:spPr>
          <a:xfrm>
            <a:off x="512614" y="24305851"/>
            <a:ext cx="8095473" cy="659288"/>
          </a:xfrm>
          <a:prstGeom prst="rect">
            <a:avLst/>
          </a:prstGeom>
          <a:noFill/>
        </p:spPr>
        <p:txBody>
          <a:bodyPr wrap="square" lIns="74996" tIns="74996" rIns="74996" bIns="74996" anchor="ctr" anchorCtr="0">
            <a:spAutoFit/>
          </a:bodyPr>
          <a:lstStyle>
            <a:lvl1pPr marL="0" indent="0" algn="ctr">
              <a:buNone/>
              <a:defRPr sz="3300" b="1" u="sng" baseline="0">
                <a:solidFill>
                  <a:schemeClr val="accent5">
                    <a:lumMod val="50000"/>
                  </a:schemeClr>
                </a:solidFill>
              </a:defRPr>
            </a:lvl1pPr>
          </a:lstStyle>
          <a:p>
            <a:pPr lvl="0"/>
            <a:r>
              <a:rPr lang="en-US" dirty="0" err="1" smtClean="0"/>
              <a:t>Cliquer</a:t>
            </a:r>
            <a:r>
              <a:rPr lang="en-US" dirty="0" smtClean="0"/>
              <a:t> </a:t>
            </a:r>
            <a:r>
              <a:rPr lang="en-US" dirty="0" err="1" smtClean="0"/>
              <a:t>ici</a:t>
            </a:r>
            <a:r>
              <a:rPr lang="en-US" dirty="0" smtClean="0"/>
              <a:t> pour </a:t>
            </a:r>
            <a:r>
              <a:rPr lang="en-US" dirty="0" err="1" smtClean="0"/>
              <a:t>ajouter</a:t>
            </a:r>
            <a:r>
              <a:rPr lang="en-US" dirty="0" smtClean="0"/>
              <a:t> un </a:t>
            </a:r>
            <a:r>
              <a:rPr lang="en-US" dirty="0" err="1" smtClean="0"/>
              <a:t>titre</a:t>
            </a:r>
            <a:endParaRPr lang="en-US" dirty="0"/>
          </a:p>
        </p:txBody>
      </p:sp>
      <p:sp>
        <p:nvSpPr>
          <p:cNvPr id="82" name="Text Placeholder 3"/>
          <p:cNvSpPr>
            <a:spLocks noGrp="1"/>
          </p:cNvSpPr>
          <p:nvPr>
            <p:ph type="body" sz="quarter" idx="10" hasCustomPrompt="1"/>
          </p:nvPr>
        </p:nvSpPr>
        <p:spPr>
          <a:xfrm>
            <a:off x="512614" y="24821370"/>
            <a:ext cx="9755043" cy="747972"/>
          </a:xfrm>
          <a:prstGeom prst="rect">
            <a:avLst/>
          </a:prstGeom>
        </p:spPr>
        <p:txBody>
          <a:bodyPr wrap="square" lIns="187489" tIns="187489" rIns="187489" bIns="187489">
            <a:spAutoFit/>
          </a:bodyPr>
          <a:lstStyle>
            <a:lvl1pPr marL="0" indent="0">
              <a:buNone/>
              <a:defRPr sz="2400">
                <a:solidFill>
                  <a:schemeClr val="accent5">
                    <a:lumMod val="50000"/>
                  </a:schemeClr>
                </a:solidFill>
                <a:latin typeface="Times New Roman" panose="02020603050405020304" pitchFamily="18" charset="0"/>
                <a:cs typeface="Times New Roman" panose="02020603050405020304" pitchFamily="18"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en-US" dirty="0" err="1" smtClean="0"/>
              <a:t>Coller</a:t>
            </a:r>
            <a:r>
              <a:rPr lang="en-US" dirty="0" smtClean="0"/>
              <a:t> le </a:t>
            </a:r>
            <a:r>
              <a:rPr lang="en-US" dirty="0" err="1" smtClean="0"/>
              <a:t>texte</a:t>
            </a:r>
            <a:r>
              <a:rPr lang="en-US" dirty="0" smtClean="0"/>
              <a:t> </a:t>
            </a:r>
            <a:r>
              <a:rPr lang="en-US" dirty="0" err="1" smtClean="0"/>
              <a:t>ici</a:t>
            </a:r>
            <a:endParaRPr lang="en-US" dirty="0"/>
          </a:p>
        </p:txBody>
      </p:sp>
      <p:sp>
        <p:nvSpPr>
          <p:cNvPr id="84" name="Text Placeholder 5"/>
          <p:cNvSpPr>
            <a:spLocks noGrp="1"/>
          </p:cNvSpPr>
          <p:nvPr>
            <p:ph type="body" sz="quarter" idx="11" hasCustomPrompt="1"/>
          </p:nvPr>
        </p:nvSpPr>
        <p:spPr>
          <a:xfrm>
            <a:off x="10660258" y="21655634"/>
            <a:ext cx="8095473" cy="659288"/>
          </a:xfrm>
          <a:prstGeom prst="rect">
            <a:avLst/>
          </a:prstGeom>
          <a:noFill/>
        </p:spPr>
        <p:txBody>
          <a:bodyPr wrap="square" lIns="74996" tIns="74996" rIns="74996" bIns="74996" anchor="ctr" anchorCtr="0">
            <a:spAutoFit/>
          </a:bodyPr>
          <a:lstStyle>
            <a:lvl1pPr marL="0" indent="0" algn="ctr">
              <a:buNone/>
              <a:defRPr sz="3300" b="1" u="sng" baseline="0">
                <a:solidFill>
                  <a:schemeClr val="accent5">
                    <a:lumMod val="50000"/>
                  </a:schemeClr>
                </a:solidFill>
              </a:defRPr>
            </a:lvl1pPr>
          </a:lstStyle>
          <a:p>
            <a:pPr lvl="0"/>
            <a:r>
              <a:rPr lang="en-US" dirty="0" err="1" smtClean="0"/>
              <a:t>Cliquer</a:t>
            </a:r>
            <a:r>
              <a:rPr lang="en-US" dirty="0" smtClean="0"/>
              <a:t> </a:t>
            </a:r>
            <a:r>
              <a:rPr lang="en-US" dirty="0" err="1" smtClean="0"/>
              <a:t>ici</a:t>
            </a:r>
            <a:r>
              <a:rPr lang="en-US" dirty="0" smtClean="0"/>
              <a:t> pour </a:t>
            </a:r>
            <a:r>
              <a:rPr lang="en-US" dirty="0" err="1" smtClean="0"/>
              <a:t>ajouter</a:t>
            </a:r>
            <a:r>
              <a:rPr lang="en-US" dirty="0" smtClean="0"/>
              <a:t> un </a:t>
            </a:r>
            <a:r>
              <a:rPr lang="en-US" dirty="0" err="1" smtClean="0"/>
              <a:t>titre</a:t>
            </a:r>
            <a:endParaRPr lang="en-US" dirty="0"/>
          </a:p>
        </p:txBody>
      </p:sp>
      <p:sp>
        <p:nvSpPr>
          <p:cNvPr id="85" name="Text Placeholder 3"/>
          <p:cNvSpPr>
            <a:spLocks noGrp="1"/>
          </p:cNvSpPr>
          <p:nvPr>
            <p:ph type="body" sz="quarter" idx="10" hasCustomPrompt="1"/>
          </p:nvPr>
        </p:nvSpPr>
        <p:spPr>
          <a:xfrm>
            <a:off x="10660258" y="22171153"/>
            <a:ext cx="9755043" cy="747972"/>
          </a:xfrm>
          <a:prstGeom prst="rect">
            <a:avLst/>
          </a:prstGeom>
        </p:spPr>
        <p:txBody>
          <a:bodyPr wrap="square" lIns="187489" tIns="187489" rIns="187489" bIns="187489">
            <a:spAutoFit/>
          </a:bodyPr>
          <a:lstStyle>
            <a:lvl1pPr marL="0" indent="0">
              <a:buNone/>
              <a:defRPr sz="2400">
                <a:solidFill>
                  <a:schemeClr val="accent5">
                    <a:lumMod val="50000"/>
                  </a:schemeClr>
                </a:solidFill>
                <a:latin typeface="Times New Roman" panose="02020603050405020304" pitchFamily="18" charset="0"/>
                <a:cs typeface="Times New Roman" panose="02020603050405020304" pitchFamily="18"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en-US" dirty="0" err="1" smtClean="0"/>
              <a:t>Coller</a:t>
            </a:r>
            <a:r>
              <a:rPr lang="en-US" dirty="0" smtClean="0"/>
              <a:t> le </a:t>
            </a:r>
            <a:r>
              <a:rPr lang="en-US" dirty="0" err="1" smtClean="0"/>
              <a:t>texte</a:t>
            </a:r>
            <a:r>
              <a:rPr lang="en-US" dirty="0" smtClean="0"/>
              <a:t> </a:t>
            </a:r>
            <a:r>
              <a:rPr lang="en-US" dirty="0" err="1" smtClean="0"/>
              <a:t>ici</a:t>
            </a:r>
            <a:endParaRPr lang="en-US" dirty="0"/>
          </a:p>
        </p:txBody>
      </p:sp>
      <p:sp>
        <p:nvSpPr>
          <p:cNvPr id="87" name="Text Placeholder 5"/>
          <p:cNvSpPr>
            <a:spLocks noGrp="1"/>
          </p:cNvSpPr>
          <p:nvPr>
            <p:ph type="body" sz="quarter" idx="11" hasCustomPrompt="1"/>
          </p:nvPr>
        </p:nvSpPr>
        <p:spPr>
          <a:xfrm>
            <a:off x="10564436" y="28778329"/>
            <a:ext cx="8095473" cy="659288"/>
          </a:xfrm>
          <a:prstGeom prst="rect">
            <a:avLst/>
          </a:prstGeom>
          <a:noFill/>
        </p:spPr>
        <p:txBody>
          <a:bodyPr wrap="square" lIns="74996" tIns="74996" rIns="74996" bIns="74996" anchor="ctr" anchorCtr="0">
            <a:spAutoFit/>
          </a:bodyPr>
          <a:lstStyle>
            <a:lvl1pPr marL="0" indent="0" algn="ctr">
              <a:buNone/>
              <a:defRPr sz="3300" b="1" u="sng" baseline="0">
                <a:solidFill>
                  <a:schemeClr val="accent5">
                    <a:lumMod val="50000"/>
                  </a:schemeClr>
                </a:solidFill>
              </a:defRPr>
            </a:lvl1pPr>
          </a:lstStyle>
          <a:p>
            <a:pPr lvl="0"/>
            <a:r>
              <a:rPr lang="en-US" dirty="0" err="1" smtClean="0"/>
              <a:t>Cliquer</a:t>
            </a:r>
            <a:r>
              <a:rPr lang="en-US" dirty="0" smtClean="0"/>
              <a:t> </a:t>
            </a:r>
            <a:r>
              <a:rPr lang="en-US" dirty="0" err="1" smtClean="0"/>
              <a:t>ici</a:t>
            </a:r>
            <a:r>
              <a:rPr lang="en-US" dirty="0" smtClean="0"/>
              <a:t> pour </a:t>
            </a:r>
            <a:r>
              <a:rPr lang="en-US" dirty="0" err="1" smtClean="0"/>
              <a:t>ajouter</a:t>
            </a:r>
            <a:r>
              <a:rPr lang="en-US" dirty="0" smtClean="0"/>
              <a:t> un </a:t>
            </a:r>
            <a:r>
              <a:rPr lang="en-US" dirty="0" err="1" smtClean="0"/>
              <a:t>titre</a:t>
            </a:r>
            <a:endParaRPr lang="en-US" dirty="0"/>
          </a:p>
        </p:txBody>
      </p:sp>
      <p:sp>
        <p:nvSpPr>
          <p:cNvPr id="88" name="Text Placeholder 3"/>
          <p:cNvSpPr>
            <a:spLocks noGrp="1"/>
          </p:cNvSpPr>
          <p:nvPr>
            <p:ph type="body" sz="quarter" idx="10" hasCustomPrompt="1"/>
          </p:nvPr>
        </p:nvSpPr>
        <p:spPr>
          <a:xfrm>
            <a:off x="10564436" y="29293848"/>
            <a:ext cx="9755043" cy="747972"/>
          </a:xfrm>
          <a:prstGeom prst="rect">
            <a:avLst/>
          </a:prstGeom>
        </p:spPr>
        <p:txBody>
          <a:bodyPr wrap="square" lIns="187489" tIns="187489" rIns="187489" bIns="187489">
            <a:spAutoFit/>
          </a:bodyPr>
          <a:lstStyle>
            <a:lvl1pPr marL="0" indent="0">
              <a:buNone/>
              <a:defRPr sz="2400">
                <a:solidFill>
                  <a:schemeClr val="accent5">
                    <a:lumMod val="50000"/>
                  </a:schemeClr>
                </a:solidFill>
                <a:latin typeface="Times New Roman" panose="02020603050405020304" pitchFamily="18" charset="0"/>
                <a:cs typeface="Times New Roman" panose="02020603050405020304" pitchFamily="18"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en-US" dirty="0" err="1" smtClean="0"/>
              <a:t>Coller</a:t>
            </a:r>
            <a:r>
              <a:rPr lang="en-US" dirty="0" smtClean="0"/>
              <a:t> le </a:t>
            </a:r>
            <a:r>
              <a:rPr lang="en-US" dirty="0" err="1" smtClean="0"/>
              <a:t>texte</a:t>
            </a:r>
            <a:r>
              <a:rPr lang="en-US" dirty="0" smtClean="0"/>
              <a:t> </a:t>
            </a:r>
            <a:r>
              <a:rPr lang="en-US" dirty="0" err="1" smtClean="0"/>
              <a:t>ici</a:t>
            </a:r>
            <a:endParaRPr lang="en-US" dirty="0"/>
          </a:p>
        </p:txBody>
      </p:sp>
    </p:spTree>
    <p:extLst>
      <p:ext uri="{BB962C8B-B14F-4D97-AF65-F5344CB8AC3E}">
        <p14:creationId xmlns:p14="http://schemas.microsoft.com/office/powerpoint/2010/main" val="3267103647"/>
      </p:ext>
    </p:extLst>
  </p:cSld>
  <p:clrMapOvr>
    <a:masterClrMapping/>
  </p:clrMapOvr>
  <p:timing>
    <p:tnLst>
      <p:par>
        <p:cTn id="1" dur="indefinite" restart="never" nodeType="tmRoot"/>
      </p:par>
    </p:tnLst>
  </p:timing>
</p:sld>
</file>

<file path=ppt/theme/theme1.xml><?xml version="1.0" encoding="utf-8"?>
<a:theme xmlns:a="http://schemas.openxmlformats.org/drawingml/2006/main" name="PosterPresentations.com-70CMx100CM">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lassic - Wide Cen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PosterPresentations.com-70CMx100CM</Template>
  <TotalTime>135</TotalTime>
  <Words>103</Words>
  <Application>Microsoft Office PowerPoint</Application>
  <PresentationFormat>Custom</PresentationFormat>
  <Paragraphs>19</Paragraphs>
  <Slides>1</Slides>
  <Notes>0</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1</vt:i4>
      </vt:variant>
    </vt:vector>
  </HeadingPairs>
  <TitlesOfParts>
    <vt:vector size="8" baseType="lpstr">
      <vt:lpstr>Arial</vt:lpstr>
      <vt:lpstr>Calibri</vt:lpstr>
      <vt:lpstr>Times New Roman</vt:lpstr>
      <vt:lpstr>Trebuchet MS</vt:lpstr>
      <vt:lpstr>PosterPresentations.com-70CMx100CM</vt:lpstr>
      <vt:lpstr>Classic - Wide Center</vt:lpstr>
      <vt:lpstr>Image</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dc:description>This template is the property of PosterPresentations.com. Call us if you need help with this poster template._x000d_
1-866-649-3004           _x000d_
 (c)PosterPresentations.com</dc:description>
  <cp:lastModifiedBy>SOUTTOU</cp:lastModifiedBy>
  <cp:revision>24</cp:revision>
  <dcterms:created xsi:type="dcterms:W3CDTF">2012-02-10T00:10:15Z</dcterms:created>
  <dcterms:modified xsi:type="dcterms:W3CDTF">2019-05-04T23:30:00Z</dcterms:modified>
</cp:coreProperties>
</file>